
<file path=[Content_Types].xml><?xml version="1.0" encoding="utf-8"?>
<Types xmlns="http://schemas.openxmlformats.org/package/2006/content-types">
  <Default Extension="fntdata" ContentType="application/x-fontdata"/>
  <Default Extension="jpeg" ContentType="image/jpeg"/>
  <Default Extension="jpg" ContentType="image/jpeg"/>
  <Default Extension="mov" ContentType="video/quicktime"/>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7"/>
  </p:notesMasterIdLst>
  <p:sldIdLst>
    <p:sldId id="256" r:id="rId2"/>
    <p:sldId id="257" r:id="rId3"/>
    <p:sldId id="258" r:id="rId4"/>
    <p:sldId id="261" r:id="rId5"/>
    <p:sldId id="262" r:id="rId6"/>
    <p:sldId id="259" r:id="rId7"/>
    <p:sldId id="289" r:id="rId8"/>
    <p:sldId id="290" r:id="rId9"/>
    <p:sldId id="264" r:id="rId10"/>
    <p:sldId id="273" r:id="rId11"/>
    <p:sldId id="291" r:id="rId12"/>
    <p:sldId id="292" r:id="rId13"/>
    <p:sldId id="266" r:id="rId14"/>
    <p:sldId id="268" r:id="rId15"/>
    <p:sldId id="286" r:id="rId16"/>
  </p:sldIdLst>
  <p:sldSz cx="9144000" cy="5143500" type="screen16x9"/>
  <p:notesSz cx="6858000" cy="9144000"/>
  <p:embeddedFontLst>
    <p:embeddedFont>
      <p:font typeface="Calibri" panose="020F0502020204030204" pitchFamily="34" charset="0"/>
      <p:regular r:id="rId18"/>
      <p:bold r:id="rId19"/>
      <p:italic r:id="rId20"/>
      <p:boldItalic r:id="rId21"/>
    </p:embeddedFont>
    <p:embeddedFont>
      <p:font typeface="Calibri Light" panose="020F0302020204030204" pitchFamily="34" charset="0"/>
      <p:regular r:id="rId22"/>
      <p:italic r:id="rId23"/>
    </p:embeddedFont>
    <p:embeddedFont>
      <p:font typeface="Fira Sans" panose="020B0503050000020004" pitchFamily="34" charset="0"/>
      <p:regular r:id="rId24"/>
      <p:bold r:id="rId25"/>
      <p:italic r:id="rId26"/>
      <p:boldItalic r:id="rId27"/>
    </p:embeddedFont>
    <p:embeddedFont>
      <p:font typeface="Fira Sans Extra Condensed Medium" panose="020B0603050000020004" pitchFamily="34" charset="0"/>
      <p:regular r:id="rId28"/>
      <p:bold r:id="rId29"/>
      <p:italic r:id="rId30"/>
      <p:boldItalic r:id="rId31"/>
    </p:embeddedFont>
    <p:embeddedFont>
      <p:font typeface="Fira Sans Medium" panose="020F0502020204030204" pitchFamily="34" charset="0"/>
      <p:regular r:id="rId32"/>
      <p:bold r:id="rId33"/>
      <p:italic r:id="rId34"/>
      <p:boldItalic r:id="rId35"/>
    </p:embeddedFont>
    <p:embeddedFont>
      <p:font typeface="Fira Sans SemiBold" panose="020F0502020204030204" pitchFamily="34" charset="0"/>
      <p:regular r:id="rId36"/>
      <p:bold r:id="rId37"/>
      <p:italic r:id="rId38"/>
      <p:boldItalic r:id="rId3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59">
          <p15:clr>
            <a:srgbClr val="EA4335"/>
          </p15:clr>
        </p15:guide>
        <p15:guide id="2" pos="288">
          <p15:clr>
            <a:srgbClr val="EA4335"/>
          </p15:clr>
        </p15:guide>
        <p15:guide id="3" pos="5472">
          <p15:clr>
            <a:srgbClr val="EA4335"/>
          </p15:clr>
        </p15:guide>
        <p15:guide id="4" orient="horz" pos="2984">
          <p15:clr>
            <a:srgbClr val="EA4335"/>
          </p15:clr>
        </p15:guide>
        <p15:guide id="5" orient="horz" pos="504">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86846"/>
  </p:normalViewPr>
  <p:slideViewPr>
    <p:cSldViewPr snapToGrid="0">
      <p:cViewPr varScale="1">
        <p:scale>
          <a:sx n="125" d="100"/>
          <a:sy n="125" d="100"/>
        </p:scale>
        <p:origin x="1240" y="168"/>
      </p:cViewPr>
      <p:guideLst>
        <p:guide orient="horz" pos="259"/>
        <p:guide pos="288"/>
        <p:guide pos="5472"/>
        <p:guide orient="horz" pos="2984"/>
        <p:guide orient="horz" pos="504"/>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font" Target="fonts/font9.fntdata"/><Relationship Id="rId39" Type="http://schemas.openxmlformats.org/officeDocument/2006/relationships/font" Target="fonts/font22.fntdata"/><Relationship Id="rId21" Type="http://schemas.openxmlformats.org/officeDocument/2006/relationships/font" Target="fonts/font4.fntdata"/><Relationship Id="rId34" Type="http://schemas.openxmlformats.org/officeDocument/2006/relationships/font" Target="fonts/font17.fntdata"/><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openxmlformats.org/officeDocument/2006/relationships/font" Target="fonts/font12.fntdata"/><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32" Type="http://schemas.openxmlformats.org/officeDocument/2006/relationships/font" Target="fonts/font15.fntdata"/><Relationship Id="rId37" Type="http://schemas.openxmlformats.org/officeDocument/2006/relationships/font" Target="fonts/font20.fntdata"/><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font" Target="fonts/font11.fntdata"/><Relationship Id="rId36" Type="http://schemas.openxmlformats.org/officeDocument/2006/relationships/font" Target="fonts/font19.fntdata"/><Relationship Id="rId10" Type="http://schemas.openxmlformats.org/officeDocument/2006/relationships/slide" Target="slides/slide9.xml"/><Relationship Id="rId19" Type="http://schemas.openxmlformats.org/officeDocument/2006/relationships/font" Target="fonts/font2.fntdata"/><Relationship Id="rId31" Type="http://schemas.openxmlformats.org/officeDocument/2006/relationships/font" Target="fonts/font1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font" Target="fonts/font13.fntdata"/><Relationship Id="rId35" Type="http://schemas.openxmlformats.org/officeDocument/2006/relationships/font" Target="fonts/font18.fntdata"/><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font" Target="fonts/font8.fntdata"/><Relationship Id="rId33" Type="http://schemas.openxmlformats.org/officeDocument/2006/relationships/font" Target="fonts/font16.fntdata"/><Relationship Id="rId38" Type="http://schemas.openxmlformats.org/officeDocument/2006/relationships/font" Target="fonts/font2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92a1ad2113_0_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92a1ad2113_0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2"/>
        <p:cNvGrpSpPr/>
        <p:nvPr/>
      </p:nvGrpSpPr>
      <p:grpSpPr>
        <a:xfrm>
          <a:off x="0" y="0"/>
          <a:ext cx="0" cy="0"/>
          <a:chOff x="0" y="0"/>
          <a:chExt cx="0" cy="0"/>
        </a:xfrm>
      </p:grpSpPr>
      <p:sp>
        <p:nvSpPr>
          <p:cNvPr id="1773" name="Google Shape;1773;g929290261e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4" name="Google Shape;1774;g929290261e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indent="457200" algn="just">
              <a:lnSpc>
                <a:spcPct val="150000"/>
              </a:lnSpc>
              <a:spcBef>
                <a:spcPts val="600"/>
              </a:spcBef>
              <a:spcAft>
                <a:spcPts val="600"/>
              </a:spcAft>
            </a:pPr>
            <a:r>
              <a:rPr lang="vi-VN" sz="1800">
                <a:effectLst/>
                <a:latin typeface="Times New Roman" panose="02020603050405020304" pitchFamily="18" charset="0"/>
                <a:ea typeface="Times New Roman" panose="02020603050405020304" pitchFamily="18" charset="0"/>
              </a:rPr>
              <a:t>Trong khuôn khổ đồ án môn học, nhóm chúng em đã thiết kế được mô hình đạt được các yêu cầu đề ra:</a:t>
            </a:r>
            <a:endParaRPr lang="en-VN" sz="1800">
              <a:effectLst/>
              <a:latin typeface="Times New Roman" panose="02020603050405020304" pitchFamily="18" charset="0"/>
              <a:ea typeface="Times New Roman" panose="02020603050405020304" pitchFamily="18" charset="0"/>
            </a:endParaRPr>
          </a:p>
          <a:p>
            <a:pPr marL="342900" lvl="0" indent="-342900" algn="just">
              <a:lnSpc>
                <a:spcPct val="150000"/>
              </a:lnSpc>
              <a:spcBef>
                <a:spcPts val="600"/>
              </a:spcBef>
              <a:spcAft>
                <a:spcPts val="600"/>
              </a:spcAft>
              <a:buFont typeface="Times New Roman" panose="02020603050405020304" pitchFamily="18" charset="0"/>
              <a:buChar char="-"/>
            </a:pPr>
            <a:r>
              <a:rPr lang="vi-VN" sz="1800">
                <a:effectLst/>
                <a:latin typeface="Times New Roman" panose="02020603050405020304" pitchFamily="18" charset="0"/>
                <a:ea typeface="Times New Roman" panose="02020603050405020304" pitchFamily="18" charset="0"/>
              </a:rPr>
              <a:t>Chức năng và luồng trò chơi: Quá trình chơi và kiểm tra vị trí đang hoạt động một cách chính xác, đảm bảo tính chính xác và logic trong cách thức thực hiện.</a:t>
            </a:r>
            <a:endParaRPr lang="en-VN" sz="1800">
              <a:effectLst/>
              <a:latin typeface="Times New Roman" panose="02020603050405020304" pitchFamily="18" charset="0"/>
              <a:ea typeface="Times New Roman" panose="02020603050405020304" pitchFamily="18" charset="0"/>
            </a:endParaRPr>
          </a:p>
          <a:p>
            <a:pPr marL="342900" lvl="0" indent="-342900" algn="just">
              <a:lnSpc>
                <a:spcPct val="150000"/>
              </a:lnSpc>
              <a:spcBef>
                <a:spcPts val="600"/>
              </a:spcBef>
              <a:spcAft>
                <a:spcPts val="600"/>
              </a:spcAft>
              <a:buFont typeface="Times New Roman" panose="02020603050405020304" pitchFamily="18" charset="0"/>
              <a:buChar char="-"/>
            </a:pPr>
            <a:r>
              <a:rPr lang="vi-VN" sz="1800">
                <a:effectLst/>
                <a:latin typeface="Times New Roman" panose="02020603050405020304" pitchFamily="18" charset="0"/>
                <a:ea typeface="Times New Roman" panose="02020603050405020304" pitchFamily="18" charset="0"/>
              </a:rPr>
              <a:t>Tương tác và độ phản hồi: Việc tương tác với trò chơi thông qua các nút bấm trên KIT STM32F429I-DISC1 diễn ra một cách suôn sẻ và có độ trễ thấp, sự tương tác mượt mà và dễ dàng.</a:t>
            </a:r>
            <a:endParaRPr lang="en-VN" sz="1800">
              <a:effectLst/>
              <a:latin typeface="Times New Roman" panose="02020603050405020304" pitchFamily="18" charset="0"/>
              <a:ea typeface="Times New Roman" panose="02020603050405020304" pitchFamily="18" charset="0"/>
            </a:endParaRPr>
          </a:p>
          <a:p>
            <a:pPr marL="342900" lvl="0" indent="-342900" algn="just">
              <a:lnSpc>
                <a:spcPct val="150000"/>
              </a:lnSpc>
              <a:spcBef>
                <a:spcPts val="600"/>
              </a:spcBef>
              <a:spcAft>
                <a:spcPts val="600"/>
              </a:spcAft>
              <a:buFont typeface="Times New Roman" panose="02020603050405020304" pitchFamily="18" charset="0"/>
              <a:buChar char="-"/>
            </a:pPr>
            <a:r>
              <a:rPr lang="vi-VN" sz="1800">
                <a:effectLst/>
                <a:latin typeface="Times New Roman" panose="02020603050405020304" pitchFamily="18" charset="0"/>
                <a:ea typeface="Times New Roman" panose="02020603050405020304" pitchFamily="18" charset="0"/>
              </a:rPr>
              <a:t>Hiệu suất: Trò chơi hoạt động một cách ổn định trên KIT STM32F429I-DISC1, không gây lag và không gây quá tải cho vi xử lý. </a:t>
            </a:r>
            <a:endParaRPr lang="en-VN" sz="1800">
              <a:effectLst/>
              <a:latin typeface="Times New Roman" panose="02020603050405020304" pitchFamily="18" charset="0"/>
              <a:ea typeface="Times New Roman" panose="02020603050405020304" pitchFamily="18" charset="0"/>
            </a:endParaRPr>
          </a:p>
          <a:p>
            <a:pPr marL="342900" lvl="0" indent="-342900" algn="just">
              <a:lnSpc>
                <a:spcPct val="150000"/>
              </a:lnSpc>
              <a:spcBef>
                <a:spcPts val="600"/>
              </a:spcBef>
              <a:spcAft>
                <a:spcPts val="600"/>
              </a:spcAft>
              <a:buFont typeface="Times New Roman" panose="02020603050405020304" pitchFamily="18" charset="0"/>
              <a:buChar char="-"/>
            </a:pPr>
            <a:r>
              <a:rPr lang="vi-VN" sz="1800">
                <a:effectLst/>
                <a:latin typeface="Times New Roman" panose="02020603050405020304" pitchFamily="18" charset="0"/>
                <a:ea typeface="Times New Roman" panose="02020603050405020304" pitchFamily="18" charset="0"/>
              </a:rPr>
              <a:t>Tích hợp phần cứng: Tích hợp của trò chơi với KIT STM32F429I-DISC1 được thực hiện thành công. Các phần cứng như nút bấm và màn hình hoạt động một cách chính xác và đáp ứng đúng yêu cầu của trò chơi.</a:t>
            </a:r>
            <a:endParaRPr lang="en-VN" sz="1800">
              <a:effectLst/>
              <a:latin typeface="Times New Roman" panose="02020603050405020304" pitchFamily="18" charset="0"/>
              <a:ea typeface="Times New Roman" panose="02020603050405020304" pitchFamily="18" charset="0"/>
            </a:endParaRPr>
          </a:p>
          <a:p>
            <a:pPr algn="just">
              <a:lnSpc>
                <a:spcPct val="150000"/>
              </a:lnSpc>
              <a:spcBef>
                <a:spcPts val="600"/>
              </a:spcBef>
              <a:spcAft>
                <a:spcPts val="600"/>
              </a:spcAft>
            </a:pPr>
            <a:r>
              <a:rPr lang="vi-VN" sz="1800">
                <a:effectLst/>
                <a:latin typeface="Times New Roman" panose="02020603050405020304" pitchFamily="18" charset="0"/>
                <a:ea typeface="Times New Roman" panose="02020603050405020304" pitchFamily="18" charset="0"/>
              </a:rPr>
              <a:t> </a:t>
            </a:r>
            <a:endParaRPr lang="en-VN" sz="1800">
              <a:effectLst/>
              <a:latin typeface="Times New Roman" panose="02020603050405020304" pitchFamily="18" charset="0"/>
              <a:ea typeface="Times New Roman" panose="02020603050405020304" pitchFamily="18" charset="0"/>
            </a:endParaRPr>
          </a:p>
          <a:p>
            <a:pPr indent="457200" algn="just">
              <a:lnSpc>
                <a:spcPct val="150000"/>
              </a:lnSpc>
              <a:spcBef>
                <a:spcPts val="600"/>
              </a:spcBef>
              <a:spcAft>
                <a:spcPts val="600"/>
              </a:spcAft>
            </a:pPr>
            <a:r>
              <a:rPr lang="vi-VN" sz="1800">
                <a:effectLst/>
                <a:latin typeface="Times New Roman" panose="02020603050405020304" pitchFamily="18" charset="0"/>
                <a:ea typeface="Times New Roman" panose="02020603050405020304" pitchFamily="18" charset="0"/>
              </a:rPr>
              <a:t>Các vấn đề còn thiếu sót:</a:t>
            </a:r>
            <a:endParaRPr lang="en-VN" sz="1800">
              <a:effectLst/>
              <a:latin typeface="Times New Roman" panose="02020603050405020304" pitchFamily="18" charset="0"/>
              <a:ea typeface="Times New Roman" panose="02020603050405020304" pitchFamily="18" charset="0"/>
            </a:endParaRPr>
          </a:p>
          <a:p>
            <a:pPr marL="342900" lvl="0" indent="-342900" algn="just">
              <a:lnSpc>
                <a:spcPct val="150000"/>
              </a:lnSpc>
              <a:spcBef>
                <a:spcPts val="600"/>
              </a:spcBef>
              <a:spcAft>
                <a:spcPts val="600"/>
              </a:spcAft>
              <a:buFont typeface="Times New Roman" panose="02020603050405020304" pitchFamily="18" charset="0"/>
              <a:buChar char="-"/>
            </a:pPr>
            <a:r>
              <a:rPr lang="vi-VN" sz="1800">
                <a:effectLst/>
                <a:latin typeface="Times New Roman" panose="02020603050405020304" pitchFamily="18" charset="0"/>
                <a:ea typeface="Times New Roman" panose="02020603050405020304" pitchFamily="18" charset="0"/>
              </a:rPr>
              <a:t>Giao diện: Màn hình nhỏ của KIT STM32F429I-DISC1 làm hạn chế không gian hiển thị, gây khó khăn trong việc hiển thị một cách rõ ràng và tiện lợi.</a:t>
            </a:r>
            <a:endParaRPr lang="en-VN" sz="1800">
              <a:effectLst/>
              <a:latin typeface="Times New Roman" panose="02020603050405020304" pitchFamily="18" charset="0"/>
              <a:ea typeface="Times New Roman" panose="02020603050405020304" pitchFamily="18" charset="0"/>
            </a:endParaRPr>
          </a:p>
          <a:p>
            <a:pPr marL="342900" lvl="0" indent="-342900" algn="just">
              <a:lnSpc>
                <a:spcPct val="150000"/>
              </a:lnSpc>
              <a:spcBef>
                <a:spcPts val="600"/>
              </a:spcBef>
              <a:spcAft>
                <a:spcPts val="600"/>
              </a:spcAft>
              <a:buFont typeface="Times New Roman" panose="02020603050405020304" pitchFamily="18" charset="0"/>
              <a:buChar char="-"/>
            </a:pPr>
            <a:r>
              <a:rPr lang="vi-VN" sz="1800">
                <a:effectLst/>
                <a:latin typeface="Times New Roman" panose="02020603050405020304" pitchFamily="18" charset="0"/>
                <a:ea typeface="Times New Roman" panose="02020603050405020304" pitchFamily="18" charset="0"/>
              </a:rPr>
              <a:t>Khả năng tương tác hạn chế: Các nút bấm có sẵn trên kit có giới hạn, dẫn đến sự hạn chế trong việc cung cấp tương tác đa dạng và thuận tiện cho người chơi. Điều này có thể làm giảm đi sự thoải mái và trải nghiệm tương tác.</a:t>
            </a:r>
            <a:endParaRPr lang="en-VN" sz="1800">
              <a:effectLst/>
              <a:latin typeface="Times New Roman" panose="02020603050405020304" pitchFamily="18" charset="0"/>
              <a:ea typeface="Times New Roman" panose="02020603050405020304" pitchFamily="18" charset="0"/>
            </a:endParaRPr>
          </a:p>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5"/>
        <p:cNvGrpSpPr/>
        <p:nvPr/>
      </p:nvGrpSpPr>
      <p:grpSpPr>
        <a:xfrm>
          <a:off x="0" y="0"/>
          <a:ext cx="0" cy="0"/>
          <a:chOff x="0" y="0"/>
          <a:chExt cx="0" cy="0"/>
        </a:xfrm>
      </p:grpSpPr>
      <p:sp>
        <p:nvSpPr>
          <p:cNvPr id="2216" name="Google Shape;2216;g929290261e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7" name="Google Shape;2217;g929290261e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1"/>
        <p:cNvGrpSpPr/>
        <p:nvPr/>
      </p:nvGrpSpPr>
      <p:grpSpPr>
        <a:xfrm>
          <a:off x="0" y="0"/>
          <a:ext cx="0" cy="0"/>
          <a:chOff x="0" y="0"/>
          <a:chExt cx="0" cy="0"/>
        </a:xfrm>
      </p:grpSpPr>
      <p:sp>
        <p:nvSpPr>
          <p:cNvPr id="5152" name="Google Shape;5152;g94a06c92dc_0_14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53" name="Google Shape;5153;g94a06c92dc_0_14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91ed6c2d0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91ed6c2d0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91ed6c2d0b_0_2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 name="Google Shape;315;g91ed6c2d0b_0_2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5"/>
        <p:cNvGrpSpPr/>
        <p:nvPr/>
      </p:nvGrpSpPr>
      <p:grpSpPr>
        <a:xfrm>
          <a:off x="0" y="0"/>
          <a:ext cx="0" cy="0"/>
          <a:chOff x="0" y="0"/>
          <a:chExt cx="0" cy="0"/>
        </a:xfrm>
      </p:grpSpPr>
      <p:sp>
        <p:nvSpPr>
          <p:cNvPr id="1496" name="Google Shape;1496;g9026751953_0_12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7" name="Google Shape;1497;g9026751953_0_12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4"/>
        <p:cNvGrpSpPr/>
        <p:nvPr/>
      </p:nvGrpSpPr>
      <p:grpSpPr>
        <a:xfrm>
          <a:off x="0" y="0"/>
          <a:ext cx="0" cy="0"/>
          <a:chOff x="0" y="0"/>
          <a:chExt cx="0" cy="0"/>
        </a:xfrm>
      </p:grpSpPr>
      <p:sp>
        <p:nvSpPr>
          <p:cNvPr id="1555" name="Google Shape;1555;g9026751953_0_13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6" name="Google Shape;1556;g9026751953_0_13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g9026751953_0_2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7" name="Google Shape;427;g9026751953_0_2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lvl="0" indent="-342900" algn="just">
              <a:lnSpc>
                <a:spcPct val="150000"/>
              </a:lnSpc>
              <a:spcBef>
                <a:spcPts val="600"/>
              </a:spcBef>
              <a:spcAft>
                <a:spcPts val="600"/>
              </a:spcAft>
              <a:buFont typeface="Times New Roman" panose="02020603050405020304" pitchFamily="18" charset="0"/>
              <a:buChar char="-"/>
            </a:pPr>
            <a:r>
              <a:rPr lang="en-VN" sz="1300">
                <a:effectLst/>
                <a:latin typeface="Times New Roman" panose="02020603050405020304" pitchFamily="18" charset="0"/>
                <a:ea typeface="Times New Roman" panose="02020603050405020304" pitchFamily="18" charset="0"/>
              </a:rPr>
              <a:t>Kit có tích hợp Micro Vi điều khiển (Micro Controller Unit – MCU) là đơn vị xử lý nhỏ, nó được tích hợp toàn bộ các bộ nhớ như ROM, RAM, các Port truy xuất, giao tiếp ngoại vi trực tiếp trên một con chip hết sức nhỏ gọn.</a:t>
            </a:r>
            <a:endParaRPr lang="en-VN" sz="1200">
              <a:effectLst/>
              <a:latin typeface="Times New Roman" panose="02020603050405020304" pitchFamily="18" charset="0"/>
              <a:ea typeface="Times New Roman" panose="02020603050405020304" pitchFamily="18" charset="0"/>
            </a:endParaRPr>
          </a:p>
          <a:p>
            <a:pPr marL="342900" lvl="0" indent="-342900" algn="just">
              <a:lnSpc>
                <a:spcPct val="150000"/>
              </a:lnSpc>
              <a:spcBef>
                <a:spcPts val="600"/>
              </a:spcBef>
              <a:spcAft>
                <a:spcPts val="600"/>
              </a:spcAft>
              <a:buFont typeface="Times New Roman" panose="02020603050405020304" pitchFamily="18" charset="0"/>
              <a:buChar char="-"/>
            </a:pPr>
            <a:r>
              <a:rPr lang="en-VN" sz="1300">
                <a:effectLst/>
                <a:latin typeface="Times New Roman" panose="02020603050405020304" pitchFamily="18" charset="0"/>
                <a:ea typeface="Times New Roman" panose="02020603050405020304" pitchFamily="18" charset="0"/>
              </a:rPr>
              <a:t>Màn hình QVGA TFT LCD 2.4 hiển thị màu</a:t>
            </a:r>
            <a:r>
              <a:rPr lang="vi-VN" sz="1300">
                <a:effectLst/>
                <a:latin typeface="Times New Roman" panose="02020603050405020304" pitchFamily="18" charset="0"/>
                <a:ea typeface="Times New Roman" panose="02020603050405020304" pitchFamily="18" charset="0"/>
              </a:rPr>
              <a:t>.</a:t>
            </a:r>
            <a:endParaRPr lang="en-VN" sz="1200">
              <a:effectLst/>
              <a:latin typeface="Times New Roman" panose="02020603050405020304" pitchFamily="18" charset="0"/>
              <a:ea typeface="Times New Roman" panose="02020603050405020304" pitchFamily="18" charset="0"/>
            </a:endParaRPr>
          </a:p>
          <a:p>
            <a:pPr marL="342900" lvl="0" indent="-342900" algn="just">
              <a:lnSpc>
                <a:spcPct val="150000"/>
              </a:lnSpc>
              <a:spcBef>
                <a:spcPts val="600"/>
              </a:spcBef>
              <a:spcAft>
                <a:spcPts val="600"/>
              </a:spcAft>
              <a:buFont typeface="Times New Roman" panose="02020603050405020304" pitchFamily="18" charset="0"/>
              <a:buChar char="-"/>
            </a:pPr>
            <a:r>
              <a:rPr lang="en-VN" sz="1300">
                <a:effectLst/>
                <a:latin typeface="Times New Roman" panose="02020603050405020304" pitchFamily="18" charset="0"/>
                <a:ea typeface="Times New Roman" panose="02020603050405020304" pitchFamily="18" charset="0"/>
              </a:rPr>
              <a:t>6 Led bao gồm:</a:t>
            </a:r>
            <a:endParaRPr lang="en-VN" sz="1200">
              <a:effectLst/>
              <a:latin typeface="Times New Roman" panose="02020603050405020304" pitchFamily="18" charset="0"/>
              <a:ea typeface="Times New Roman" panose="02020603050405020304" pitchFamily="18" charset="0"/>
            </a:endParaRPr>
          </a:p>
          <a:p>
            <a:pPr marL="742950" lvl="1" indent="-285750" algn="just">
              <a:lnSpc>
                <a:spcPct val="150000"/>
              </a:lnSpc>
              <a:spcBef>
                <a:spcPts val="600"/>
              </a:spcBef>
              <a:spcAft>
                <a:spcPts val="600"/>
              </a:spcAft>
              <a:buFont typeface="Courier New" panose="02070309020205020404" pitchFamily="49" charset="0"/>
              <a:buChar char="o"/>
            </a:pPr>
            <a:r>
              <a:rPr lang="en-VN" sz="1300">
                <a:effectLst/>
                <a:latin typeface="Times New Roman" panose="02020603050405020304" pitchFamily="18" charset="0"/>
                <a:ea typeface="Times New Roman" panose="02020603050405020304" pitchFamily="18" charset="0"/>
              </a:rPr>
              <a:t>LD1 (đỏ/xanh) cho giao tiếp USB</a:t>
            </a:r>
            <a:endParaRPr lang="en-VN" sz="1200">
              <a:effectLst/>
              <a:latin typeface="Times New Roman" panose="02020603050405020304" pitchFamily="18" charset="0"/>
              <a:ea typeface="Times New Roman" panose="02020603050405020304" pitchFamily="18" charset="0"/>
            </a:endParaRPr>
          </a:p>
          <a:p>
            <a:pPr marL="742950" lvl="1" indent="-285750" algn="just">
              <a:lnSpc>
                <a:spcPct val="150000"/>
              </a:lnSpc>
              <a:spcBef>
                <a:spcPts val="600"/>
              </a:spcBef>
              <a:spcAft>
                <a:spcPts val="600"/>
              </a:spcAft>
              <a:buFont typeface="Courier New" panose="02070309020205020404" pitchFamily="49" charset="0"/>
              <a:buChar char="o"/>
            </a:pPr>
            <a:r>
              <a:rPr lang="en-VN" sz="1300">
                <a:effectLst/>
                <a:latin typeface="Times New Roman" panose="02020603050405020304" pitchFamily="18" charset="0"/>
                <a:ea typeface="Times New Roman" panose="02020603050405020304" pitchFamily="18" charset="0"/>
              </a:rPr>
              <a:t>LD2 (đỏ) dành cho cấp nguồn 3.3V</a:t>
            </a:r>
            <a:endParaRPr lang="en-VN" sz="1200">
              <a:effectLst/>
              <a:latin typeface="Times New Roman" panose="02020603050405020304" pitchFamily="18" charset="0"/>
              <a:ea typeface="Times New Roman" panose="02020603050405020304" pitchFamily="18" charset="0"/>
            </a:endParaRPr>
          </a:p>
          <a:p>
            <a:pPr marL="742950" lvl="1" indent="-285750" algn="just">
              <a:lnSpc>
                <a:spcPct val="150000"/>
              </a:lnSpc>
              <a:spcBef>
                <a:spcPts val="600"/>
              </a:spcBef>
              <a:spcAft>
                <a:spcPts val="600"/>
              </a:spcAft>
              <a:buFont typeface="Courier New" panose="02070309020205020404" pitchFamily="49" charset="0"/>
              <a:buChar char="o"/>
            </a:pPr>
            <a:r>
              <a:rPr lang="en-VN" sz="1300">
                <a:effectLst/>
                <a:latin typeface="Times New Roman" panose="02020603050405020304" pitchFamily="18" charset="0"/>
                <a:ea typeface="Times New Roman" panose="02020603050405020304" pitchFamily="18" charset="0"/>
              </a:rPr>
              <a:t>2 Led người dùng: LD3 (xanh) và LD4 (đỏ)</a:t>
            </a:r>
            <a:endParaRPr lang="en-VN" sz="1200">
              <a:effectLst/>
              <a:latin typeface="Times New Roman" panose="02020603050405020304" pitchFamily="18" charset="0"/>
              <a:ea typeface="Times New Roman" panose="02020603050405020304" pitchFamily="18" charset="0"/>
            </a:endParaRPr>
          </a:p>
          <a:p>
            <a:pPr marL="742950" lvl="1" indent="-285750" algn="just">
              <a:lnSpc>
                <a:spcPct val="150000"/>
              </a:lnSpc>
              <a:spcBef>
                <a:spcPts val="600"/>
              </a:spcBef>
              <a:spcAft>
                <a:spcPts val="600"/>
              </a:spcAft>
              <a:buFont typeface="Courier New" panose="02070309020205020404" pitchFamily="49" charset="0"/>
              <a:buChar char="o"/>
            </a:pPr>
            <a:r>
              <a:rPr lang="en-VN" sz="1300">
                <a:effectLst/>
                <a:latin typeface="Times New Roman" panose="02020603050405020304" pitchFamily="18" charset="0"/>
                <a:ea typeface="Times New Roman" panose="02020603050405020304" pitchFamily="18" charset="0"/>
              </a:rPr>
              <a:t>2 Led USB OTG: LD5 (xanh) VBUS và LD6 (đỏ) OC</a:t>
            </a:r>
            <a:endParaRPr lang="en-VN" sz="1200">
              <a:effectLst/>
              <a:latin typeface="Times New Roman" panose="02020603050405020304" pitchFamily="18" charset="0"/>
              <a:ea typeface="Times New Roman" panose="02020603050405020304" pitchFamily="18" charset="0"/>
            </a:endParaRPr>
          </a:p>
          <a:p>
            <a:pPr marL="342900" lvl="0" indent="-342900" algn="just">
              <a:lnSpc>
                <a:spcPct val="150000"/>
              </a:lnSpc>
              <a:spcBef>
                <a:spcPts val="600"/>
              </a:spcBef>
              <a:spcAft>
                <a:spcPts val="600"/>
              </a:spcAft>
              <a:buFont typeface="Times New Roman" panose="02020603050405020304" pitchFamily="18" charset="0"/>
              <a:buChar char="-"/>
            </a:pPr>
            <a:r>
              <a:rPr lang="en-VN" sz="1300">
                <a:effectLst/>
                <a:latin typeface="Times New Roman" panose="02020603050405020304" pitchFamily="18" charset="0"/>
                <a:ea typeface="Times New Roman" panose="02020603050405020304" pitchFamily="18" charset="0"/>
              </a:rPr>
              <a:t>2 nút bấm: User và Reset</a:t>
            </a:r>
            <a:endParaRPr lang="en-VN" sz="1200">
              <a:effectLst/>
              <a:latin typeface="Times New Roman" panose="02020603050405020304" pitchFamily="18" charset="0"/>
              <a:ea typeface="Times New Roman" panose="02020603050405020304" pitchFamily="18" charset="0"/>
            </a:endParaRPr>
          </a:p>
          <a:p>
            <a:pPr marL="342900" lvl="0" indent="-342900" algn="just">
              <a:lnSpc>
                <a:spcPct val="150000"/>
              </a:lnSpc>
              <a:spcBef>
                <a:spcPts val="600"/>
              </a:spcBef>
              <a:spcAft>
                <a:spcPts val="600"/>
              </a:spcAft>
              <a:buFont typeface="Times New Roman" panose="02020603050405020304" pitchFamily="18" charset="0"/>
              <a:buChar char="-"/>
            </a:pPr>
            <a:r>
              <a:rPr lang="en-VN" sz="1300">
                <a:effectLst/>
                <a:latin typeface="Times New Roman" panose="02020603050405020304" pitchFamily="18" charset="0"/>
                <a:ea typeface="Times New Roman" panose="02020603050405020304" pitchFamily="18" charset="0"/>
              </a:rPr>
              <a:t>Cổng kết nối USB OTG với chuẩn micro-AB</a:t>
            </a:r>
            <a:endParaRPr lang="en-VN" sz="1200">
              <a:effectLst/>
              <a:latin typeface="Times New Roman" panose="02020603050405020304" pitchFamily="18" charset="0"/>
              <a:ea typeface="Times New Roman" panose="02020603050405020304" pitchFamily="18" charset="0"/>
            </a:endParaRPr>
          </a:p>
          <a:p>
            <a:pPr marL="342900" lvl="0" indent="-342900" algn="just">
              <a:lnSpc>
                <a:spcPct val="150000"/>
              </a:lnSpc>
              <a:spcBef>
                <a:spcPts val="600"/>
              </a:spcBef>
              <a:spcAft>
                <a:spcPts val="600"/>
              </a:spcAft>
              <a:buFont typeface="Times New Roman" panose="02020603050405020304" pitchFamily="18" charset="0"/>
              <a:buChar char="-"/>
            </a:pPr>
            <a:r>
              <a:rPr lang="en-VN" sz="1300">
                <a:effectLst/>
                <a:latin typeface="Times New Roman" panose="02020603050405020304" pitchFamily="18" charset="0"/>
                <a:ea typeface="Times New Roman" panose="02020603050405020304" pitchFamily="18" charset="0"/>
              </a:rPr>
              <a:t>Cảm biến con quay hồi quy xoay 3 trục xyz</a:t>
            </a:r>
            <a:endParaRPr lang="en-VN" sz="1200">
              <a:effectLst/>
              <a:latin typeface="Times New Roman" panose="02020603050405020304" pitchFamily="18" charset="0"/>
              <a:ea typeface="Times New Roman" panose="02020603050405020304" pitchFamily="18" charset="0"/>
            </a:endParaRPr>
          </a:p>
          <a:p>
            <a:pPr marL="342900" lvl="0" indent="-342900" algn="just">
              <a:lnSpc>
                <a:spcPct val="150000"/>
              </a:lnSpc>
              <a:spcBef>
                <a:spcPts val="600"/>
              </a:spcBef>
              <a:spcAft>
                <a:spcPts val="600"/>
              </a:spcAft>
              <a:buFont typeface="Times New Roman" panose="02020603050405020304" pitchFamily="18" charset="0"/>
              <a:buChar char="-"/>
            </a:pPr>
            <a:r>
              <a:rPr lang="en-VN" sz="1300">
                <a:effectLst/>
                <a:latin typeface="Times New Roman" panose="02020603050405020304" pitchFamily="18" charset="0"/>
                <a:ea typeface="Times New Roman" panose="02020603050405020304" pitchFamily="18" charset="0"/>
              </a:rPr>
              <a:t>Cổng USB cấp nguồn 3V hoặc 5V</a:t>
            </a:r>
            <a:endParaRPr lang="en-VN" sz="1200">
              <a:effectLst/>
              <a:latin typeface="Times New Roman" panose="02020603050405020304" pitchFamily="18" charset="0"/>
              <a:ea typeface="Times New Roman" panose="02020603050405020304" pitchFamily="18" charset="0"/>
            </a:endParaRPr>
          </a:p>
          <a:p>
            <a:endParaRPr lang="en-VN"/>
          </a:p>
        </p:txBody>
      </p:sp>
    </p:spTree>
    <p:extLst>
      <p:ext uri="{BB962C8B-B14F-4D97-AF65-F5344CB8AC3E}">
        <p14:creationId xmlns:p14="http://schemas.microsoft.com/office/powerpoint/2010/main" val="27980034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7"/>
        <p:cNvGrpSpPr/>
        <p:nvPr/>
      </p:nvGrpSpPr>
      <p:grpSpPr>
        <a:xfrm>
          <a:off x="0" y="0"/>
          <a:ext cx="0" cy="0"/>
          <a:chOff x="0" y="0"/>
          <a:chExt cx="0" cy="0"/>
        </a:xfrm>
      </p:grpSpPr>
      <p:sp>
        <p:nvSpPr>
          <p:cNvPr id="1688" name="Google Shape;1688;g929290261e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9" name="Google Shape;1689;g929290261e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5"/>
        <p:cNvGrpSpPr/>
        <p:nvPr/>
      </p:nvGrpSpPr>
      <p:grpSpPr>
        <a:xfrm>
          <a:off x="0" y="0"/>
          <a:ext cx="0" cy="0"/>
          <a:chOff x="0" y="0"/>
          <a:chExt cx="0" cy="0"/>
        </a:xfrm>
      </p:grpSpPr>
      <p:sp>
        <p:nvSpPr>
          <p:cNvPr id="2586" name="Google Shape;2586;g92a1ad2113_0_5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7" name="Google Shape;2587;g92a1ad2113_0_5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11.xml"/><Relationship Id="rId4" Type="http://schemas.openxmlformats.org/officeDocument/2006/relationships/image" Target="../media/image11.jpe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1.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11.xml"/><Relationship Id="rId5" Type="http://schemas.openxmlformats.org/officeDocument/2006/relationships/image" Target="../media/image5.jpeg"/><Relationship Id="rId4" Type="http://schemas.openxmlformats.org/officeDocument/2006/relationships/image" Target="../media/image4.jp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grpSp>
        <p:nvGrpSpPr>
          <p:cNvPr id="54" name="Google Shape;54;p13"/>
          <p:cNvGrpSpPr/>
          <p:nvPr/>
        </p:nvGrpSpPr>
        <p:grpSpPr>
          <a:xfrm>
            <a:off x="4493231" y="1088670"/>
            <a:ext cx="4207415" cy="2966160"/>
            <a:chOff x="2523825" y="1354400"/>
            <a:chExt cx="4476450" cy="3155825"/>
          </a:xfrm>
        </p:grpSpPr>
        <p:sp>
          <p:nvSpPr>
            <p:cNvPr id="55" name="Google Shape;55;p13"/>
            <p:cNvSpPr/>
            <p:nvPr/>
          </p:nvSpPr>
          <p:spPr>
            <a:xfrm>
              <a:off x="5135725" y="2136600"/>
              <a:ext cx="424400" cy="668250"/>
            </a:xfrm>
            <a:custGeom>
              <a:avLst/>
              <a:gdLst/>
              <a:ahLst/>
              <a:cxnLst/>
              <a:rect l="l" t="t" r="r" b="b"/>
              <a:pathLst>
                <a:path w="16976" h="26730" extrusionOk="0">
                  <a:moveTo>
                    <a:pt x="159" y="1"/>
                  </a:moveTo>
                  <a:cubicBezTo>
                    <a:pt x="96" y="1"/>
                    <a:pt x="1" y="64"/>
                    <a:pt x="1" y="159"/>
                  </a:cubicBezTo>
                  <a:lnTo>
                    <a:pt x="1" y="16500"/>
                  </a:lnTo>
                  <a:cubicBezTo>
                    <a:pt x="1" y="16564"/>
                    <a:pt x="33" y="16595"/>
                    <a:pt x="64" y="16627"/>
                  </a:cubicBezTo>
                  <a:lnTo>
                    <a:pt x="10103" y="26698"/>
                  </a:lnTo>
                  <a:cubicBezTo>
                    <a:pt x="10135" y="26730"/>
                    <a:pt x="10198" y="26730"/>
                    <a:pt x="10230" y="26730"/>
                  </a:cubicBezTo>
                  <a:lnTo>
                    <a:pt x="16817" y="26730"/>
                  </a:lnTo>
                  <a:cubicBezTo>
                    <a:pt x="16912" y="26730"/>
                    <a:pt x="16975" y="26666"/>
                    <a:pt x="16975" y="26571"/>
                  </a:cubicBezTo>
                  <a:cubicBezTo>
                    <a:pt x="16975" y="26476"/>
                    <a:pt x="16880" y="26413"/>
                    <a:pt x="16817" y="26413"/>
                  </a:cubicBezTo>
                  <a:lnTo>
                    <a:pt x="10293" y="26413"/>
                  </a:lnTo>
                  <a:lnTo>
                    <a:pt x="349" y="16437"/>
                  </a:lnTo>
                  <a:lnTo>
                    <a:pt x="349" y="159"/>
                  </a:lnTo>
                  <a:cubicBezTo>
                    <a:pt x="349" y="64"/>
                    <a:pt x="254" y="1"/>
                    <a:pt x="159"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13"/>
            <p:cNvSpPr/>
            <p:nvPr/>
          </p:nvSpPr>
          <p:spPr>
            <a:xfrm>
              <a:off x="5908450" y="1686925"/>
              <a:ext cx="424400" cy="544725"/>
            </a:xfrm>
            <a:custGeom>
              <a:avLst/>
              <a:gdLst/>
              <a:ahLst/>
              <a:cxnLst/>
              <a:rect l="l" t="t" r="r" b="b"/>
              <a:pathLst>
                <a:path w="16976" h="21789" extrusionOk="0">
                  <a:moveTo>
                    <a:pt x="16817" y="0"/>
                  </a:moveTo>
                  <a:cubicBezTo>
                    <a:pt x="16722" y="0"/>
                    <a:pt x="16627" y="63"/>
                    <a:pt x="16627" y="158"/>
                  </a:cubicBezTo>
                  <a:lnTo>
                    <a:pt x="16627" y="11496"/>
                  </a:lnTo>
                  <a:lnTo>
                    <a:pt x="6683" y="21440"/>
                  </a:lnTo>
                  <a:lnTo>
                    <a:pt x="191" y="21440"/>
                  </a:lnTo>
                  <a:cubicBezTo>
                    <a:pt x="96" y="21440"/>
                    <a:pt x="1" y="21535"/>
                    <a:pt x="1" y="21598"/>
                  </a:cubicBezTo>
                  <a:cubicBezTo>
                    <a:pt x="1" y="21693"/>
                    <a:pt x="64" y="21788"/>
                    <a:pt x="159" y="21788"/>
                  </a:cubicBezTo>
                  <a:lnTo>
                    <a:pt x="6746" y="21788"/>
                  </a:lnTo>
                  <a:cubicBezTo>
                    <a:pt x="6778" y="21788"/>
                    <a:pt x="6841" y="21757"/>
                    <a:pt x="6873" y="21725"/>
                  </a:cubicBezTo>
                  <a:lnTo>
                    <a:pt x="16912" y="11686"/>
                  </a:lnTo>
                  <a:cubicBezTo>
                    <a:pt x="16944" y="11654"/>
                    <a:pt x="16975" y="11591"/>
                    <a:pt x="16975" y="11559"/>
                  </a:cubicBezTo>
                  <a:lnTo>
                    <a:pt x="16975" y="158"/>
                  </a:lnTo>
                  <a:cubicBezTo>
                    <a:pt x="16975" y="63"/>
                    <a:pt x="16880" y="0"/>
                    <a:pt x="16817"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13"/>
            <p:cNvSpPr/>
            <p:nvPr/>
          </p:nvSpPr>
          <p:spPr>
            <a:xfrm>
              <a:off x="5649575" y="1566175"/>
              <a:ext cx="265250" cy="530875"/>
            </a:xfrm>
            <a:custGeom>
              <a:avLst/>
              <a:gdLst/>
              <a:ahLst/>
              <a:cxnLst/>
              <a:rect l="l" t="t" r="r" b="b"/>
              <a:pathLst>
                <a:path w="10610" h="21235" extrusionOk="0">
                  <a:moveTo>
                    <a:pt x="174" y="1"/>
                  </a:moveTo>
                  <a:cubicBezTo>
                    <a:pt x="135" y="1"/>
                    <a:pt x="95" y="16"/>
                    <a:pt x="63" y="48"/>
                  </a:cubicBezTo>
                  <a:cubicBezTo>
                    <a:pt x="0" y="111"/>
                    <a:pt x="0" y="206"/>
                    <a:pt x="63" y="270"/>
                  </a:cubicBezTo>
                  <a:lnTo>
                    <a:pt x="10293" y="10499"/>
                  </a:lnTo>
                  <a:lnTo>
                    <a:pt x="10293" y="21076"/>
                  </a:lnTo>
                  <a:cubicBezTo>
                    <a:pt x="10293" y="21171"/>
                    <a:pt x="10356" y="21235"/>
                    <a:pt x="10451" y="21235"/>
                  </a:cubicBezTo>
                  <a:cubicBezTo>
                    <a:pt x="10546" y="21235"/>
                    <a:pt x="10609" y="21171"/>
                    <a:pt x="10609" y="21076"/>
                  </a:cubicBezTo>
                  <a:lnTo>
                    <a:pt x="10609" y="10435"/>
                  </a:lnTo>
                  <a:cubicBezTo>
                    <a:pt x="10609" y="10404"/>
                    <a:pt x="10609" y="10340"/>
                    <a:pt x="10578" y="10309"/>
                  </a:cubicBezTo>
                  <a:lnTo>
                    <a:pt x="285" y="48"/>
                  </a:lnTo>
                  <a:cubicBezTo>
                    <a:pt x="253" y="16"/>
                    <a:pt x="214" y="1"/>
                    <a:pt x="174" y="1"/>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13"/>
            <p:cNvSpPr/>
            <p:nvPr/>
          </p:nvSpPr>
          <p:spPr>
            <a:xfrm>
              <a:off x="5423925" y="1354400"/>
              <a:ext cx="266825" cy="266825"/>
            </a:xfrm>
            <a:custGeom>
              <a:avLst/>
              <a:gdLst/>
              <a:ahLst/>
              <a:cxnLst/>
              <a:rect l="l" t="t" r="r" b="b"/>
              <a:pathLst>
                <a:path w="10673" h="10673" extrusionOk="0">
                  <a:moveTo>
                    <a:pt x="5352" y="317"/>
                  </a:moveTo>
                  <a:cubicBezTo>
                    <a:pt x="8108" y="317"/>
                    <a:pt x="10356" y="2565"/>
                    <a:pt x="10356" y="5320"/>
                  </a:cubicBezTo>
                  <a:cubicBezTo>
                    <a:pt x="10356" y="8076"/>
                    <a:pt x="8108" y="10324"/>
                    <a:pt x="5352" y="10324"/>
                  </a:cubicBezTo>
                  <a:cubicBezTo>
                    <a:pt x="2597" y="10324"/>
                    <a:pt x="349" y="8076"/>
                    <a:pt x="349" y="5320"/>
                  </a:cubicBezTo>
                  <a:cubicBezTo>
                    <a:pt x="349" y="2565"/>
                    <a:pt x="2597" y="317"/>
                    <a:pt x="5352" y="317"/>
                  </a:cubicBezTo>
                  <a:close/>
                  <a:moveTo>
                    <a:pt x="5352" y="0"/>
                  </a:moveTo>
                  <a:cubicBezTo>
                    <a:pt x="2407" y="0"/>
                    <a:pt x="0" y="2375"/>
                    <a:pt x="0" y="5320"/>
                  </a:cubicBezTo>
                  <a:cubicBezTo>
                    <a:pt x="0" y="8266"/>
                    <a:pt x="2407" y="10673"/>
                    <a:pt x="5352" y="10673"/>
                  </a:cubicBezTo>
                  <a:cubicBezTo>
                    <a:pt x="8298" y="10673"/>
                    <a:pt x="10673" y="8266"/>
                    <a:pt x="10673" y="5320"/>
                  </a:cubicBezTo>
                  <a:cubicBezTo>
                    <a:pt x="10673" y="2375"/>
                    <a:pt x="8298" y="0"/>
                    <a:pt x="5352"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13"/>
            <p:cNvSpPr/>
            <p:nvPr/>
          </p:nvSpPr>
          <p:spPr>
            <a:xfrm>
              <a:off x="5454000" y="1392975"/>
              <a:ext cx="206675" cy="188875"/>
            </a:xfrm>
            <a:custGeom>
              <a:avLst/>
              <a:gdLst/>
              <a:ahLst/>
              <a:cxnLst/>
              <a:rect l="l" t="t" r="r" b="b"/>
              <a:pathLst>
                <a:path w="8267" h="7555" extrusionOk="0">
                  <a:moveTo>
                    <a:pt x="4134" y="1"/>
                  </a:moveTo>
                  <a:cubicBezTo>
                    <a:pt x="3168" y="1"/>
                    <a:pt x="2202" y="373"/>
                    <a:pt x="1458" y="1117"/>
                  </a:cubicBezTo>
                  <a:cubicBezTo>
                    <a:pt x="1" y="2574"/>
                    <a:pt x="1" y="4981"/>
                    <a:pt x="1458" y="6438"/>
                  </a:cubicBezTo>
                  <a:cubicBezTo>
                    <a:pt x="2202" y="7182"/>
                    <a:pt x="3168" y="7554"/>
                    <a:pt x="4134" y="7554"/>
                  </a:cubicBezTo>
                  <a:cubicBezTo>
                    <a:pt x="5100" y="7554"/>
                    <a:pt x="6065" y="7182"/>
                    <a:pt x="6810" y="6438"/>
                  </a:cubicBezTo>
                  <a:cubicBezTo>
                    <a:pt x="8266" y="4981"/>
                    <a:pt x="8266" y="2574"/>
                    <a:pt x="6810" y="1117"/>
                  </a:cubicBezTo>
                  <a:cubicBezTo>
                    <a:pt x="6065" y="373"/>
                    <a:pt x="5100" y="1"/>
                    <a:pt x="4134" y="1"/>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13"/>
            <p:cNvSpPr/>
            <p:nvPr/>
          </p:nvSpPr>
          <p:spPr>
            <a:xfrm>
              <a:off x="2750250" y="4349475"/>
              <a:ext cx="4052875" cy="160750"/>
            </a:xfrm>
            <a:custGeom>
              <a:avLst/>
              <a:gdLst/>
              <a:ahLst/>
              <a:cxnLst/>
              <a:rect l="l" t="t" r="r" b="b"/>
              <a:pathLst>
                <a:path w="162115" h="6430" extrusionOk="0">
                  <a:moveTo>
                    <a:pt x="81074" y="1"/>
                  </a:moveTo>
                  <a:cubicBezTo>
                    <a:pt x="36294" y="1"/>
                    <a:pt x="1" y="1426"/>
                    <a:pt x="1" y="3199"/>
                  </a:cubicBezTo>
                  <a:cubicBezTo>
                    <a:pt x="1" y="5004"/>
                    <a:pt x="36294" y="6429"/>
                    <a:pt x="81074" y="6429"/>
                  </a:cubicBezTo>
                  <a:cubicBezTo>
                    <a:pt x="125822" y="6429"/>
                    <a:pt x="162115" y="5004"/>
                    <a:pt x="162115" y="3199"/>
                  </a:cubicBezTo>
                  <a:cubicBezTo>
                    <a:pt x="162115" y="1426"/>
                    <a:pt x="125822" y="1"/>
                    <a:pt x="81074"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13"/>
            <p:cNvSpPr/>
            <p:nvPr/>
          </p:nvSpPr>
          <p:spPr>
            <a:xfrm>
              <a:off x="2523825" y="3132600"/>
              <a:ext cx="443400" cy="216175"/>
            </a:xfrm>
            <a:custGeom>
              <a:avLst/>
              <a:gdLst/>
              <a:ahLst/>
              <a:cxnLst/>
              <a:rect l="l" t="t" r="r" b="b"/>
              <a:pathLst>
                <a:path w="17736" h="8647" extrusionOk="0">
                  <a:moveTo>
                    <a:pt x="2756" y="0"/>
                  </a:moveTo>
                  <a:cubicBezTo>
                    <a:pt x="1236" y="0"/>
                    <a:pt x="1" y="1236"/>
                    <a:pt x="1" y="2756"/>
                  </a:cubicBezTo>
                  <a:lnTo>
                    <a:pt x="1" y="5891"/>
                  </a:lnTo>
                  <a:cubicBezTo>
                    <a:pt x="1" y="7411"/>
                    <a:pt x="1236" y="8646"/>
                    <a:pt x="2756" y="8646"/>
                  </a:cubicBezTo>
                  <a:lnTo>
                    <a:pt x="14980" y="8646"/>
                  </a:lnTo>
                  <a:cubicBezTo>
                    <a:pt x="16500" y="8646"/>
                    <a:pt x="17735" y="7411"/>
                    <a:pt x="17735" y="5891"/>
                  </a:cubicBezTo>
                  <a:lnTo>
                    <a:pt x="17735" y="2756"/>
                  </a:lnTo>
                  <a:cubicBezTo>
                    <a:pt x="17735" y="1236"/>
                    <a:pt x="16500" y="0"/>
                    <a:pt x="14980"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13"/>
            <p:cNvSpPr/>
            <p:nvPr/>
          </p:nvSpPr>
          <p:spPr>
            <a:xfrm>
              <a:off x="2632300" y="3202275"/>
              <a:ext cx="124325" cy="24575"/>
            </a:xfrm>
            <a:custGeom>
              <a:avLst/>
              <a:gdLst/>
              <a:ahLst/>
              <a:cxnLst/>
              <a:rect l="l" t="t" r="r" b="b"/>
              <a:pathLst>
                <a:path w="4973" h="983" extrusionOk="0">
                  <a:moveTo>
                    <a:pt x="507" y="0"/>
                  </a:moveTo>
                  <a:cubicBezTo>
                    <a:pt x="222" y="0"/>
                    <a:pt x="0" y="222"/>
                    <a:pt x="0" y="475"/>
                  </a:cubicBezTo>
                  <a:cubicBezTo>
                    <a:pt x="0" y="760"/>
                    <a:pt x="222" y="982"/>
                    <a:pt x="507" y="982"/>
                  </a:cubicBezTo>
                  <a:lnTo>
                    <a:pt x="4466" y="982"/>
                  </a:lnTo>
                  <a:cubicBezTo>
                    <a:pt x="4751" y="982"/>
                    <a:pt x="4972" y="760"/>
                    <a:pt x="4972" y="475"/>
                  </a:cubicBezTo>
                  <a:cubicBezTo>
                    <a:pt x="4972" y="222"/>
                    <a:pt x="4751" y="0"/>
                    <a:pt x="446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13"/>
            <p:cNvSpPr/>
            <p:nvPr/>
          </p:nvSpPr>
          <p:spPr>
            <a:xfrm>
              <a:off x="2788275" y="3202275"/>
              <a:ext cx="68900" cy="24575"/>
            </a:xfrm>
            <a:custGeom>
              <a:avLst/>
              <a:gdLst/>
              <a:ahLst/>
              <a:cxnLst/>
              <a:rect l="l" t="t" r="r" b="b"/>
              <a:pathLst>
                <a:path w="2756" h="983" extrusionOk="0">
                  <a:moveTo>
                    <a:pt x="507" y="0"/>
                  </a:moveTo>
                  <a:cubicBezTo>
                    <a:pt x="222" y="0"/>
                    <a:pt x="0" y="222"/>
                    <a:pt x="0" y="475"/>
                  </a:cubicBezTo>
                  <a:cubicBezTo>
                    <a:pt x="0" y="760"/>
                    <a:pt x="222" y="982"/>
                    <a:pt x="507" y="982"/>
                  </a:cubicBezTo>
                  <a:lnTo>
                    <a:pt x="2249" y="982"/>
                  </a:lnTo>
                  <a:cubicBezTo>
                    <a:pt x="2534" y="982"/>
                    <a:pt x="2755" y="760"/>
                    <a:pt x="2755" y="475"/>
                  </a:cubicBezTo>
                  <a:cubicBezTo>
                    <a:pt x="2755" y="222"/>
                    <a:pt x="2502" y="0"/>
                    <a:pt x="224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13"/>
            <p:cNvSpPr/>
            <p:nvPr/>
          </p:nvSpPr>
          <p:spPr>
            <a:xfrm>
              <a:off x="2703550" y="3253725"/>
              <a:ext cx="153625" cy="25375"/>
            </a:xfrm>
            <a:custGeom>
              <a:avLst/>
              <a:gdLst/>
              <a:ahLst/>
              <a:cxnLst/>
              <a:rect l="l" t="t" r="r" b="b"/>
              <a:pathLst>
                <a:path w="6145" h="1015" extrusionOk="0">
                  <a:moveTo>
                    <a:pt x="507" y="1"/>
                  </a:moveTo>
                  <a:cubicBezTo>
                    <a:pt x="222" y="1"/>
                    <a:pt x="0" y="222"/>
                    <a:pt x="0" y="507"/>
                  </a:cubicBezTo>
                  <a:cubicBezTo>
                    <a:pt x="0" y="793"/>
                    <a:pt x="222" y="1014"/>
                    <a:pt x="507" y="1014"/>
                  </a:cubicBezTo>
                  <a:lnTo>
                    <a:pt x="5638" y="1014"/>
                  </a:lnTo>
                  <a:cubicBezTo>
                    <a:pt x="5923" y="1014"/>
                    <a:pt x="6144" y="793"/>
                    <a:pt x="6113" y="507"/>
                  </a:cubicBezTo>
                  <a:cubicBezTo>
                    <a:pt x="6113" y="222"/>
                    <a:pt x="5891" y="1"/>
                    <a:pt x="563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13"/>
            <p:cNvSpPr/>
            <p:nvPr/>
          </p:nvSpPr>
          <p:spPr>
            <a:xfrm>
              <a:off x="5697075" y="2062200"/>
              <a:ext cx="443375" cy="215375"/>
            </a:xfrm>
            <a:custGeom>
              <a:avLst/>
              <a:gdLst/>
              <a:ahLst/>
              <a:cxnLst/>
              <a:rect l="l" t="t" r="r" b="b"/>
              <a:pathLst>
                <a:path w="17735" h="8615" extrusionOk="0">
                  <a:moveTo>
                    <a:pt x="2724" y="0"/>
                  </a:moveTo>
                  <a:cubicBezTo>
                    <a:pt x="1204" y="0"/>
                    <a:pt x="0" y="1204"/>
                    <a:pt x="0" y="2724"/>
                  </a:cubicBezTo>
                  <a:lnTo>
                    <a:pt x="0" y="5859"/>
                  </a:lnTo>
                  <a:cubicBezTo>
                    <a:pt x="0" y="7379"/>
                    <a:pt x="1204" y="8614"/>
                    <a:pt x="2724" y="8614"/>
                  </a:cubicBezTo>
                  <a:lnTo>
                    <a:pt x="14980" y="8614"/>
                  </a:lnTo>
                  <a:cubicBezTo>
                    <a:pt x="16500" y="8614"/>
                    <a:pt x="17735" y="7379"/>
                    <a:pt x="17735" y="5859"/>
                  </a:cubicBezTo>
                  <a:lnTo>
                    <a:pt x="17735" y="2724"/>
                  </a:lnTo>
                  <a:cubicBezTo>
                    <a:pt x="17735" y="1204"/>
                    <a:pt x="16500" y="0"/>
                    <a:pt x="14980"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13"/>
            <p:cNvSpPr/>
            <p:nvPr/>
          </p:nvSpPr>
          <p:spPr>
            <a:xfrm>
              <a:off x="5754075" y="2127100"/>
              <a:ext cx="99775" cy="25375"/>
            </a:xfrm>
            <a:custGeom>
              <a:avLst/>
              <a:gdLst/>
              <a:ahLst/>
              <a:cxnLst/>
              <a:rect l="l" t="t" r="r" b="b"/>
              <a:pathLst>
                <a:path w="3991" h="1015" extrusionOk="0">
                  <a:moveTo>
                    <a:pt x="507" y="1"/>
                  </a:moveTo>
                  <a:cubicBezTo>
                    <a:pt x="254" y="1"/>
                    <a:pt x="0" y="254"/>
                    <a:pt x="0" y="508"/>
                  </a:cubicBezTo>
                  <a:cubicBezTo>
                    <a:pt x="0" y="793"/>
                    <a:pt x="254" y="1014"/>
                    <a:pt x="507" y="1014"/>
                  </a:cubicBezTo>
                  <a:lnTo>
                    <a:pt x="3516" y="1014"/>
                  </a:lnTo>
                  <a:cubicBezTo>
                    <a:pt x="3769" y="1014"/>
                    <a:pt x="3991" y="793"/>
                    <a:pt x="3991" y="508"/>
                  </a:cubicBezTo>
                  <a:cubicBezTo>
                    <a:pt x="3991" y="254"/>
                    <a:pt x="3769" y="1"/>
                    <a:pt x="351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13"/>
            <p:cNvSpPr/>
            <p:nvPr/>
          </p:nvSpPr>
          <p:spPr>
            <a:xfrm>
              <a:off x="5879175" y="2127100"/>
              <a:ext cx="63350" cy="25375"/>
            </a:xfrm>
            <a:custGeom>
              <a:avLst/>
              <a:gdLst/>
              <a:ahLst/>
              <a:cxnLst/>
              <a:rect l="l" t="t" r="r" b="b"/>
              <a:pathLst>
                <a:path w="2534" h="1015" extrusionOk="0">
                  <a:moveTo>
                    <a:pt x="507" y="1"/>
                  </a:moveTo>
                  <a:cubicBezTo>
                    <a:pt x="222" y="1"/>
                    <a:pt x="0" y="254"/>
                    <a:pt x="0" y="508"/>
                  </a:cubicBezTo>
                  <a:cubicBezTo>
                    <a:pt x="0" y="793"/>
                    <a:pt x="222" y="1014"/>
                    <a:pt x="507" y="1014"/>
                  </a:cubicBezTo>
                  <a:lnTo>
                    <a:pt x="2027" y="1014"/>
                  </a:lnTo>
                  <a:cubicBezTo>
                    <a:pt x="2312" y="1014"/>
                    <a:pt x="2534" y="793"/>
                    <a:pt x="2534" y="508"/>
                  </a:cubicBezTo>
                  <a:cubicBezTo>
                    <a:pt x="2534" y="254"/>
                    <a:pt x="2312" y="1"/>
                    <a:pt x="202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13"/>
            <p:cNvSpPr/>
            <p:nvPr/>
          </p:nvSpPr>
          <p:spPr>
            <a:xfrm>
              <a:off x="6028800" y="2127100"/>
              <a:ext cx="53875" cy="25375"/>
            </a:xfrm>
            <a:custGeom>
              <a:avLst/>
              <a:gdLst/>
              <a:ahLst/>
              <a:cxnLst/>
              <a:rect l="l" t="t" r="r" b="b"/>
              <a:pathLst>
                <a:path w="2155" h="1015" extrusionOk="0">
                  <a:moveTo>
                    <a:pt x="507" y="1"/>
                  </a:moveTo>
                  <a:cubicBezTo>
                    <a:pt x="222" y="1"/>
                    <a:pt x="1" y="254"/>
                    <a:pt x="1" y="508"/>
                  </a:cubicBezTo>
                  <a:cubicBezTo>
                    <a:pt x="1" y="793"/>
                    <a:pt x="222" y="1014"/>
                    <a:pt x="507" y="1014"/>
                  </a:cubicBezTo>
                  <a:lnTo>
                    <a:pt x="1647" y="1014"/>
                  </a:lnTo>
                  <a:cubicBezTo>
                    <a:pt x="1932" y="1014"/>
                    <a:pt x="2154" y="793"/>
                    <a:pt x="2154" y="508"/>
                  </a:cubicBezTo>
                  <a:cubicBezTo>
                    <a:pt x="2154" y="254"/>
                    <a:pt x="1932" y="1"/>
                    <a:pt x="16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13"/>
            <p:cNvSpPr/>
            <p:nvPr/>
          </p:nvSpPr>
          <p:spPr>
            <a:xfrm>
              <a:off x="5879175" y="2186500"/>
              <a:ext cx="136200" cy="25350"/>
            </a:xfrm>
            <a:custGeom>
              <a:avLst/>
              <a:gdLst/>
              <a:ahLst/>
              <a:cxnLst/>
              <a:rect l="l" t="t" r="r" b="b"/>
              <a:pathLst>
                <a:path w="5448" h="1014" extrusionOk="0">
                  <a:moveTo>
                    <a:pt x="507" y="0"/>
                  </a:moveTo>
                  <a:cubicBezTo>
                    <a:pt x="222" y="0"/>
                    <a:pt x="0" y="253"/>
                    <a:pt x="0" y="507"/>
                  </a:cubicBezTo>
                  <a:cubicBezTo>
                    <a:pt x="0" y="792"/>
                    <a:pt x="222" y="1014"/>
                    <a:pt x="507" y="1014"/>
                  </a:cubicBezTo>
                  <a:lnTo>
                    <a:pt x="4972" y="1014"/>
                  </a:lnTo>
                  <a:cubicBezTo>
                    <a:pt x="5226" y="1014"/>
                    <a:pt x="5447" y="792"/>
                    <a:pt x="5447" y="507"/>
                  </a:cubicBezTo>
                  <a:cubicBezTo>
                    <a:pt x="5447" y="253"/>
                    <a:pt x="5226" y="0"/>
                    <a:pt x="497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13"/>
            <p:cNvSpPr/>
            <p:nvPr/>
          </p:nvSpPr>
          <p:spPr>
            <a:xfrm>
              <a:off x="3475475" y="2363050"/>
              <a:ext cx="443400" cy="215375"/>
            </a:xfrm>
            <a:custGeom>
              <a:avLst/>
              <a:gdLst/>
              <a:ahLst/>
              <a:cxnLst/>
              <a:rect l="l" t="t" r="r" b="b"/>
              <a:pathLst>
                <a:path w="17736" h="8615" extrusionOk="0">
                  <a:moveTo>
                    <a:pt x="2756" y="0"/>
                  </a:moveTo>
                  <a:cubicBezTo>
                    <a:pt x="1236" y="0"/>
                    <a:pt x="1" y="1204"/>
                    <a:pt x="1" y="2724"/>
                  </a:cubicBezTo>
                  <a:lnTo>
                    <a:pt x="1" y="5859"/>
                  </a:lnTo>
                  <a:cubicBezTo>
                    <a:pt x="1" y="7379"/>
                    <a:pt x="1236" y="8614"/>
                    <a:pt x="2756" y="8614"/>
                  </a:cubicBezTo>
                  <a:lnTo>
                    <a:pt x="15012" y="8614"/>
                  </a:lnTo>
                  <a:cubicBezTo>
                    <a:pt x="16532" y="8614"/>
                    <a:pt x="17736" y="7379"/>
                    <a:pt x="17736" y="5859"/>
                  </a:cubicBezTo>
                  <a:lnTo>
                    <a:pt x="17736" y="2724"/>
                  </a:lnTo>
                  <a:cubicBezTo>
                    <a:pt x="17736" y="1204"/>
                    <a:pt x="16532" y="0"/>
                    <a:pt x="15012"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13"/>
            <p:cNvSpPr/>
            <p:nvPr/>
          </p:nvSpPr>
          <p:spPr>
            <a:xfrm>
              <a:off x="3568125" y="2419250"/>
              <a:ext cx="64150" cy="25375"/>
            </a:xfrm>
            <a:custGeom>
              <a:avLst/>
              <a:gdLst/>
              <a:ahLst/>
              <a:cxnLst/>
              <a:rect l="l" t="t" r="r" b="b"/>
              <a:pathLst>
                <a:path w="2566" h="1015" extrusionOk="0">
                  <a:moveTo>
                    <a:pt x="507" y="1"/>
                  </a:moveTo>
                  <a:cubicBezTo>
                    <a:pt x="222" y="1"/>
                    <a:pt x="0" y="222"/>
                    <a:pt x="0" y="507"/>
                  </a:cubicBezTo>
                  <a:cubicBezTo>
                    <a:pt x="0" y="792"/>
                    <a:pt x="222" y="1014"/>
                    <a:pt x="507" y="1014"/>
                  </a:cubicBezTo>
                  <a:lnTo>
                    <a:pt x="2059" y="1014"/>
                  </a:lnTo>
                  <a:cubicBezTo>
                    <a:pt x="2344" y="1014"/>
                    <a:pt x="2565" y="792"/>
                    <a:pt x="2565" y="507"/>
                  </a:cubicBezTo>
                  <a:cubicBezTo>
                    <a:pt x="2565" y="222"/>
                    <a:pt x="2344" y="1"/>
                    <a:pt x="205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3"/>
            <p:cNvSpPr/>
            <p:nvPr/>
          </p:nvSpPr>
          <p:spPr>
            <a:xfrm>
              <a:off x="3671050" y="2419250"/>
              <a:ext cx="45925" cy="25375"/>
            </a:xfrm>
            <a:custGeom>
              <a:avLst/>
              <a:gdLst/>
              <a:ahLst/>
              <a:cxnLst/>
              <a:rect l="l" t="t" r="r" b="b"/>
              <a:pathLst>
                <a:path w="1837" h="1015" extrusionOk="0">
                  <a:moveTo>
                    <a:pt x="475" y="1"/>
                  </a:moveTo>
                  <a:cubicBezTo>
                    <a:pt x="222" y="1"/>
                    <a:pt x="0" y="222"/>
                    <a:pt x="0" y="507"/>
                  </a:cubicBezTo>
                  <a:cubicBezTo>
                    <a:pt x="0" y="792"/>
                    <a:pt x="222" y="1014"/>
                    <a:pt x="475" y="1014"/>
                  </a:cubicBezTo>
                  <a:lnTo>
                    <a:pt x="1362" y="1014"/>
                  </a:lnTo>
                  <a:cubicBezTo>
                    <a:pt x="1615" y="1014"/>
                    <a:pt x="1837" y="792"/>
                    <a:pt x="1837" y="507"/>
                  </a:cubicBezTo>
                  <a:cubicBezTo>
                    <a:pt x="1837" y="222"/>
                    <a:pt x="1615" y="1"/>
                    <a:pt x="136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13"/>
            <p:cNvSpPr/>
            <p:nvPr/>
          </p:nvSpPr>
          <p:spPr>
            <a:xfrm>
              <a:off x="3663125" y="2476250"/>
              <a:ext cx="119575" cy="25375"/>
            </a:xfrm>
            <a:custGeom>
              <a:avLst/>
              <a:gdLst/>
              <a:ahLst/>
              <a:cxnLst/>
              <a:rect l="l" t="t" r="r" b="b"/>
              <a:pathLst>
                <a:path w="4783" h="1015" extrusionOk="0">
                  <a:moveTo>
                    <a:pt x="507" y="1"/>
                  </a:moveTo>
                  <a:cubicBezTo>
                    <a:pt x="222" y="1"/>
                    <a:pt x="0" y="223"/>
                    <a:pt x="0" y="508"/>
                  </a:cubicBezTo>
                  <a:cubicBezTo>
                    <a:pt x="0" y="761"/>
                    <a:pt x="222" y="1014"/>
                    <a:pt x="507" y="1014"/>
                  </a:cubicBezTo>
                  <a:lnTo>
                    <a:pt x="4276" y="1014"/>
                  </a:lnTo>
                  <a:cubicBezTo>
                    <a:pt x="4561" y="1014"/>
                    <a:pt x="4782" y="793"/>
                    <a:pt x="4782" y="508"/>
                  </a:cubicBezTo>
                  <a:cubicBezTo>
                    <a:pt x="4782" y="223"/>
                    <a:pt x="4561" y="1"/>
                    <a:pt x="42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3"/>
            <p:cNvSpPr/>
            <p:nvPr/>
          </p:nvSpPr>
          <p:spPr>
            <a:xfrm>
              <a:off x="3815925" y="2476250"/>
              <a:ext cx="52275" cy="25375"/>
            </a:xfrm>
            <a:custGeom>
              <a:avLst/>
              <a:gdLst/>
              <a:ahLst/>
              <a:cxnLst/>
              <a:rect l="l" t="t" r="r" b="b"/>
              <a:pathLst>
                <a:path w="2091" h="1015" extrusionOk="0">
                  <a:moveTo>
                    <a:pt x="476" y="1"/>
                  </a:moveTo>
                  <a:cubicBezTo>
                    <a:pt x="222" y="1"/>
                    <a:pt x="1" y="223"/>
                    <a:pt x="1" y="508"/>
                  </a:cubicBezTo>
                  <a:cubicBezTo>
                    <a:pt x="1" y="761"/>
                    <a:pt x="222" y="1014"/>
                    <a:pt x="476" y="1014"/>
                  </a:cubicBezTo>
                  <a:lnTo>
                    <a:pt x="1584" y="1014"/>
                  </a:lnTo>
                  <a:cubicBezTo>
                    <a:pt x="1869" y="1014"/>
                    <a:pt x="2091" y="793"/>
                    <a:pt x="2091" y="508"/>
                  </a:cubicBezTo>
                  <a:cubicBezTo>
                    <a:pt x="2091" y="223"/>
                    <a:pt x="1869" y="1"/>
                    <a:pt x="158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3"/>
            <p:cNvSpPr/>
            <p:nvPr/>
          </p:nvSpPr>
          <p:spPr>
            <a:xfrm>
              <a:off x="5309925" y="2437475"/>
              <a:ext cx="1383150" cy="1963475"/>
            </a:xfrm>
            <a:custGeom>
              <a:avLst/>
              <a:gdLst/>
              <a:ahLst/>
              <a:cxnLst/>
              <a:rect l="l" t="t" r="r" b="b"/>
              <a:pathLst>
                <a:path w="55326" h="78539" extrusionOk="0">
                  <a:moveTo>
                    <a:pt x="4339" y="0"/>
                  </a:moveTo>
                  <a:cubicBezTo>
                    <a:pt x="1964" y="0"/>
                    <a:pt x="0" y="1932"/>
                    <a:pt x="0" y="4339"/>
                  </a:cubicBezTo>
                  <a:lnTo>
                    <a:pt x="0" y="74169"/>
                  </a:lnTo>
                  <a:cubicBezTo>
                    <a:pt x="0" y="76576"/>
                    <a:pt x="1964" y="78539"/>
                    <a:pt x="4339" y="78539"/>
                  </a:cubicBezTo>
                  <a:lnTo>
                    <a:pt x="50987" y="78539"/>
                  </a:lnTo>
                  <a:cubicBezTo>
                    <a:pt x="53394" y="78539"/>
                    <a:pt x="55326" y="76576"/>
                    <a:pt x="55326" y="74169"/>
                  </a:cubicBezTo>
                  <a:lnTo>
                    <a:pt x="55326" y="4339"/>
                  </a:lnTo>
                  <a:cubicBezTo>
                    <a:pt x="55326" y="1932"/>
                    <a:pt x="53394" y="0"/>
                    <a:pt x="50987"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3"/>
            <p:cNvSpPr/>
            <p:nvPr/>
          </p:nvSpPr>
          <p:spPr>
            <a:xfrm>
              <a:off x="5408875" y="2618775"/>
              <a:ext cx="1170200" cy="1618300"/>
            </a:xfrm>
            <a:custGeom>
              <a:avLst/>
              <a:gdLst/>
              <a:ahLst/>
              <a:cxnLst/>
              <a:rect l="l" t="t" r="r" b="b"/>
              <a:pathLst>
                <a:path w="46808" h="64732" extrusionOk="0">
                  <a:moveTo>
                    <a:pt x="1" y="0"/>
                  </a:moveTo>
                  <a:lnTo>
                    <a:pt x="1" y="64732"/>
                  </a:lnTo>
                  <a:lnTo>
                    <a:pt x="46808" y="64732"/>
                  </a:lnTo>
                  <a:lnTo>
                    <a:pt x="4680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13"/>
            <p:cNvSpPr/>
            <p:nvPr/>
          </p:nvSpPr>
          <p:spPr>
            <a:xfrm>
              <a:off x="5484100" y="2655975"/>
              <a:ext cx="1052225" cy="1524900"/>
            </a:xfrm>
            <a:custGeom>
              <a:avLst/>
              <a:gdLst/>
              <a:ahLst/>
              <a:cxnLst/>
              <a:rect l="l" t="t" r="r" b="b"/>
              <a:pathLst>
                <a:path w="42089" h="60996" extrusionOk="0">
                  <a:moveTo>
                    <a:pt x="41708" y="317"/>
                  </a:moveTo>
                  <a:lnTo>
                    <a:pt x="41708" y="60647"/>
                  </a:lnTo>
                  <a:lnTo>
                    <a:pt x="349" y="60647"/>
                  </a:lnTo>
                  <a:lnTo>
                    <a:pt x="349" y="317"/>
                  </a:lnTo>
                  <a:close/>
                  <a:moveTo>
                    <a:pt x="0" y="1"/>
                  </a:moveTo>
                  <a:lnTo>
                    <a:pt x="0" y="60995"/>
                  </a:lnTo>
                  <a:lnTo>
                    <a:pt x="42088" y="60995"/>
                  </a:lnTo>
                  <a:lnTo>
                    <a:pt x="42088"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13"/>
            <p:cNvSpPr/>
            <p:nvPr/>
          </p:nvSpPr>
          <p:spPr>
            <a:xfrm>
              <a:off x="5488050" y="3919575"/>
              <a:ext cx="1043525" cy="8725"/>
            </a:xfrm>
            <a:custGeom>
              <a:avLst/>
              <a:gdLst/>
              <a:ahLst/>
              <a:cxnLst/>
              <a:rect l="l" t="t" r="r" b="b"/>
              <a:pathLst>
                <a:path w="41741" h="349" extrusionOk="0">
                  <a:moveTo>
                    <a:pt x="1" y="0"/>
                  </a:moveTo>
                  <a:lnTo>
                    <a:pt x="1" y="349"/>
                  </a:lnTo>
                  <a:lnTo>
                    <a:pt x="41740" y="349"/>
                  </a:lnTo>
                  <a:lnTo>
                    <a:pt x="41740"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13"/>
            <p:cNvSpPr/>
            <p:nvPr/>
          </p:nvSpPr>
          <p:spPr>
            <a:xfrm>
              <a:off x="5488050" y="3667000"/>
              <a:ext cx="1043525" cy="7950"/>
            </a:xfrm>
            <a:custGeom>
              <a:avLst/>
              <a:gdLst/>
              <a:ahLst/>
              <a:cxnLst/>
              <a:rect l="l" t="t" r="r" b="b"/>
              <a:pathLst>
                <a:path w="41741" h="318" extrusionOk="0">
                  <a:moveTo>
                    <a:pt x="1" y="1"/>
                  </a:moveTo>
                  <a:lnTo>
                    <a:pt x="1" y="318"/>
                  </a:lnTo>
                  <a:lnTo>
                    <a:pt x="41740" y="318"/>
                  </a:lnTo>
                  <a:lnTo>
                    <a:pt x="41740"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13"/>
            <p:cNvSpPr/>
            <p:nvPr/>
          </p:nvSpPr>
          <p:spPr>
            <a:xfrm>
              <a:off x="5488050" y="3413650"/>
              <a:ext cx="1043525" cy="8750"/>
            </a:xfrm>
            <a:custGeom>
              <a:avLst/>
              <a:gdLst/>
              <a:ahLst/>
              <a:cxnLst/>
              <a:rect l="l" t="t" r="r" b="b"/>
              <a:pathLst>
                <a:path w="41741" h="350" extrusionOk="0">
                  <a:moveTo>
                    <a:pt x="1" y="1"/>
                  </a:moveTo>
                  <a:lnTo>
                    <a:pt x="1" y="349"/>
                  </a:lnTo>
                  <a:lnTo>
                    <a:pt x="41740" y="349"/>
                  </a:lnTo>
                  <a:lnTo>
                    <a:pt x="41740"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13"/>
            <p:cNvSpPr/>
            <p:nvPr/>
          </p:nvSpPr>
          <p:spPr>
            <a:xfrm>
              <a:off x="5488050" y="3161100"/>
              <a:ext cx="1043525" cy="8725"/>
            </a:xfrm>
            <a:custGeom>
              <a:avLst/>
              <a:gdLst/>
              <a:ahLst/>
              <a:cxnLst/>
              <a:rect l="l" t="t" r="r" b="b"/>
              <a:pathLst>
                <a:path w="41741" h="349" extrusionOk="0">
                  <a:moveTo>
                    <a:pt x="1" y="1"/>
                  </a:moveTo>
                  <a:lnTo>
                    <a:pt x="1" y="349"/>
                  </a:lnTo>
                  <a:lnTo>
                    <a:pt x="41740" y="349"/>
                  </a:lnTo>
                  <a:lnTo>
                    <a:pt x="41740"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13"/>
            <p:cNvSpPr/>
            <p:nvPr/>
          </p:nvSpPr>
          <p:spPr>
            <a:xfrm>
              <a:off x="5488050" y="2908550"/>
              <a:ext cx="1043525" cy="7925"/>
            </a:xfrm>
            <a:custGeom>
              <a:avLst/>
              <a:gdLst/>
              <a:ahLst/>
              <a:cxnLst/>
              <a:rect l="l" t="t" r="r" b="b"/>
              <a:pathLst>
                <a:path w="41741" h="317" extrusionOk="0">
                  <a:moveTo>
                    <a:pt x="1" y="0"/>
                  </a:moveTo>
                  <a:lnTo>
                    <a:pt x="1" y="317"/>
                  </a:lnTo>
                  <a:lnTo>
                    <a:pt x="41740" y="317"/>
                  </a:lnTo>
                  <a:lnTo>
                    <a:pt x="41740"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13"/>
            <p:cNvSpPr/>
            <p:nvPr/>
          </p:nvSpPr>
          <p:spPr>
            <a:xfrm>
              <a:off x="6353400" y="2659950"/>
              <a:ext cx="8750" cy="1516950"/>
            </a:xfrm>
            <a:custGeom>
              <a:avLst/>
              <a:gdLst/>
              <a:ahLst/>
              <a:cxnLst/>
              <a:rect l="l" t="t" r="r" b="b"/>
              <a:pathLst>
                <a:path w="350" h="60678" extrusionOk="0">
                  <a:moveTo>
                    <a:pt x="1" y="0"/>
                  </a:moveTo>
                  <a:lnTo>
                    <a:pt x="1" y="60678"/>
                  </a:lnTo>
                  <a:lnTo>
                    <a:pt x="349" y="60678"/>
                  </a:lnTo>
                  <a:lnTo>
                    <a:pt x="349"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13"/>
            <p:cNvSpPr/>
            <p:nvPr/>
          </p:nvSpPr>
          <p:spPr>
            <a:xfrm>
              <a:off x="6179225" y="2659950"/>
              <a:ext cx="9525" cy="1516950"/>
            </a:xfrm>
            <a:custGeom>
              <a:avLst/>
              <a:gdLst/>
              <a:ahLst/>
              <a:cxnLst/>
              <a:rect l="l" t="t" r="r" b="b"/>
              <a:pathLst>
                <a:path w="381" h="60678" extrusionOk="0">
                  <a:moveTo>
                    <a:pt x="1" y="0"/>
                  </a:moveTo>
                  <a:lnTo>
                    <a:pt x="1" y="60678"/>
                  </a:lnTo>
                  <a:lnTo>
                    <a:pt x="381" y="60678"/>
                  </a:lnTo>
                  <a:lnTo>
                    <a:pt x="381"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3"/>
            <p:cNvSpPr/>
            <p:nvPr/>
          </p:nvSpPr>
          <p:spPr>
            <a:xfrm>
              <a:off x="6005850" y="2659950"/>
              <a:ext cx="8725" cy="1516950"/>
            </a:xfrm>
            <a:custGeom>
              <a:avLst/>
              <a:gdLst/>
              <a:ahLst/>
              <a:cxnLst/>
              <a:rect l="l" t="t" r="r" b="b"/>
              <a:pathLst>
                <a:path w="349" h="60678" extrusionOk="0">
                  <a:moveTo>
                    <a:pt x="0" y="0"/>
                  </a:moveTo>
                  <a:lnTo>
                    <a:pt x="0" y="60678"/>
                  </a:lnTo>
                  <a:lnTo>
                    <a:pt x="349" y="60678"/>
                  </a:lnTo>
                  <a:lnTo>
                    <a:pt x="349"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3"/>
            <p:cNvSpPr/>
            <p:nvPr/>
          </p:nvSpPr>
          <p:spPr>
            <a:xfrm>
              <a:off x="5831650" y="2659950"/>
              <a:ext cx="8750" cy="1516950"/>
            </a:xfrm>
            <a:custGeom>
              <a:avLst/>
              <a:gdLst/>
              <a:ahLst/>
              <a:cxnLst/>
              <a:rect l="l" t="t" r="r" b="b"/>
              <a:pathLst>
                <a:path w="350" h="60678" extrusionOk="0">
                  <a:moveTo>
                    <a:pt x="1" y="0"/>
                  </a:moveTo>
                  <a:lnTo>
                    <a:pt x="1" y="60678"/>
                  </a:lnTo>
                  <a:lnTo>
                    <a:pt x="349" y="60678"/>
                  </a:lnTo>
                  <a:lnTo>
                    <a:pt x="349"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3"/>
            <p:cNvSpPr/>
            <p:nvPr/>
          </p:nvSpPr>
          <p:spPr>
            <a:xfrm>
              <a:off x="5657475" y="2659950"/>
              <a:ext cx="9525" cy="1516950"/>
            </a:xfrm>
            <a:custGeom>
              <a:avLst/>
              <a:gdLst/>
              <a:ahLst/>
              <a:cxnLst/>
              <a:rect l="l" t="t" r="r" b="b"/>
              <a:pathLst>
                <a:path w="381" h="60678" extrusionOk="0">
                  <a:moveTo>
                    <a:pt x="1" y="0"/>
                  </a:moveTo>
                  <a:lnTo>
                    <a:pt x="1" y="60678"/>
                  </a:lnTo>
                  <a:lnTo>
                    <a:pt x="381" y="60678"/>
                  </a:lnTo>
                  <a:lnTo>
                    <a:pt x="381"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13"/>
            <p:cNvSpPr/>
            <p:nvPr/>
          </p:nvSpPr>
          <p:spPr>
            <a:xfrm>
              <a:off x="5665400" y="3611600"/>
              <a:ext cx="104525" cy="212200"/>
            </a:xfrm>
            <a:custGeom>
              <a:avLst/>
              <a:gdLst/>
              <a:ahLst/>
              <a:cxnLst/>
              <a:rect l="l" t="t" r="r" b="b"/>
              <a:pathLst>
                <a:path w="4181" h="8488" extrusionOk="0">
                  <a:moveTo>
                    <a:pt x="0" y="0"/>
                  </a:moveTo>
                  <a:lnTo>
                    <a:pt x="0" y="8487"/>
                  </a:lnTo>
                  <a:lnTo>
                    <a:pt x="4181" y="8487"/>
                  </a:lnTo>
                  <a:lnTo>
                    <a:pt x="4181" y="0"/>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13"/>
            <p:cNvSpPr/>
            <p:nvPr/>
          </p:nvSpPr>
          <p:spPr>
            <a:xfrm>
              <a:off x="5814250" y="3442950"/>
              <a:ext cx="104525" cy="380850"/>
            </a:xfrm>
            <a:custGeom>
              <a:avLst/>
              <a:gdLst/>
              <a:ahLst/>
              <a:cxnLst/>
              <a:rect l="l" t="t" r="r" b="b"/>
              <a:pathLst>
                <a:path w="4181" h="15234" extrusionOk="0">
                  <a:moveTo>
                    <a:pt x="0" y="1"/>
                  </a:moveTo>
                  <a:lnTo>
                    <a:pt x="0" y="15233"/>
                  </a:lnTo>
                  <a:lnTo>
                    <a:pt x="4181" y="15233"/>
                  </a:lnTo>
                  <a:lnTo>
                    <a:pt x="4181" y="1"/>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3"/>
            <p:cNvSpPr/>
            <p:nvPr/>
          </p:nvSpPr>
          <p:spPr>
            <a:xfrm>
              <a:off x="5962300" y="3735900"/>
              <a:ext cx="104525" cy="87900"/>
            </a:xfrm>
            <a:custGeom>
              <a:avLst/>
              <a:gdLst/>
              <a:ahLst/>
              <a:cxnLst/>
              <a:rect l="l" t="t" r="r" b="b"/>
              <a:pathLst>
                <a:path w="4181" h="3516" extrusionOk="0">
                  <a:moveTo>
                    <a:pt x="0" y="0"/>
                  </a:moveTo>
                  <a:lnTo>
                    <a:pt x="0" y="3515"/>
                  </a:lnTo>
                  <a:lnTo>
                    <a:pt x="4181" y="3515"/>
                  </a:lnTo>
                  <a:lnTo>
                    <a:pt x="4181" y="0"/>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3"/>
            <p:cNvSpPr/>
            <p:nvPr/>
          </p:nvSpPr>
          <p:spPr>
            <a:xfrm>
              <a:off x="6110350" y="3544300"/>
              <a:ext cx="104525" cy="279500"/>
            </a:xfrm>
            <a:custGeom>
              <a:avLst/>
              <a:gdLst/>
              <a:ahLst/>
              <a:cxnLst/>
              <a:rect l="l" t="t" r="r" b="b"/>
              <a:pathLst>
                <a:path w="4181" h="11180" extrusionOk="0">
                  <a:moveTo>
                    <a:pt x="0" y="0"/>
                  </a:moveTo>
                  <a:lnTo>
                    <a:pt x="0" y="11179"/>
                  </a:lnTo>
                  <a:lnTo>
                    <a:pt x="4181" y="11179"/>
                  </a:lnTo>
                  <a:lnTo>
                    <a:pt x="4181" y="0"/>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13"/>
            <p:cNvSpPr/>
            <p:nvPr/>
          </p:nvSpPr>
          <p:spPr>
            <a:xfrm>
              <a:off x="6259200" y="3648800"/>
              <a:ext cx="104525" cy="175000"/>
            </a:xfrm>
            <a:custGeom>
              <a:avLst/>
              <a:gdLst/>
              <a:ahLst/>
              <a:cxnLst/>
              <a:rect l="l" t="t" r="r" b="b"/>
              <a:pathLst>
                <a:path w="4181" h="7000" extrusionOk="0">
                  <a:moveTo>
                    <a:pt x="0" y="1"/>
                  </a:moveTo>
                  <a:lnTo>
                    <a:pt x="0" y="6999"/>
                  </a:lnTo>
                  <a:lnTo>
                    <a:pt x="4181" y="6999"/>
                  </a:lnTo>
                  <a:lnTo>
                    <a:pt x="4181" y="1"/>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13"/>
            <p:cNvSpPr/>
            <p:nvPr/>
          </p:nvSpPr>
          <p:spPr>
            <a:xfrm>
              <a:off x="6089775" y="3891850"/>
              <a:ext cx="138575" cy="24575"/>
            </a:xfrm>
            <a:custGeom>
              <a:avLst/>
              <a:gdLst/>
              <a:ahLst/>
              <a:cxnLst/>
              <a:rect l="l" t="t" r="r" b="b"/>
              <a:pathLst>
                <a:path w="5543" h="983" extrusionOk="0">
                  <a:moveTo>
                    <a:pt x="507" y="1"/>
                  </a:moveTo>
                  <a:cubicBezTo>
                    <a:pt x="222" y="1"/>
                    <a:pt x="0" y="223"/>
                    <a:pt x="0" y="508"/>
                  </a:cubicBezTo>
                  <a:cubicBezTo>
                    <a:pt x="0" y="761"/>
                    <a:pt x="222" y="983"/>
                    <a:pt x="507" y="983"/>
                  </a:cubicBezTo>
                  <a:lnTo>
                    <a:pt x="5035" y="983"/>
                  </a:lnTo>
                  <a:cubicBezTo>
                    <a:pt x="5289" y="983"/>
                    <a:pt x="5542" y="761"/>
                    <a:pt x="5542" y="508"/>
                  </a:cubicBezTo>
                  <a:cubicBezTo>
                    <a:pt x="5542" y="223"/>
                    <a:pt x="5289" y="1"/>
                    <a:pt x="5035"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3"/>
            <p:cNvSpPr/>
            <p:nvPr/>
          </p:nvSpPr>
          <p:spPr>
            <a:xfrm>
              <a:off x="6324125" y="3891850"/>
              <a:ext cx="53050" cy="24575"/>
            </a:xfrm>
            <a:custGeom>
              <a:avLst/>
              <a:gdLst/>
              <a:ahLst/>
              <a:cxnLst/>
              <a:rect l="l" t="t" r="r" b="b"/>
              <a:pathLst>
                <a:path w="2122" h="983" extrusionOk="0">
                  <a:moveTo>
                    <a:pt x="507" y="1"/>
                  </a:moveTo>
                  <a:cubicBezTo>
                    <a:pt x="222" y="1"/>
                    <a:pt x="0" y="223"/>
                    <a:pt x="0" y="508"/>
                  </a:cubicBezTo>
                  <a:cubicBezTo>
                    <a:pt x="0" y="761"/>
                    <a:pt x="222" y="983"/>
                    <a:pt x="507" y="983"/>
                  </a:cubicBezTo>
                  <a:lnTo>
                    <a:pt x="1615" y="983"/>
                  </a:lnTo>
                  <a:cubicBezTo>
                    <a:pt x="1900" y="983"/>
                    <a:pt x="2122" y="761"/>
                    <a:pt x="2122" y="508"/>
                  </a:cubicBezTo>
                  <a:cubicBezTo>
                    <a:pt x="2122" y="223"/>
                    <a:pt x="1900" y="1"/>
                    <a:pt x="1615"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13"/>
            <p:cNvSpPr/>
            <p:nvPr/>
          </p:nvSpPr>
          <p:spPr>
            <a:xfrm>
              <a:off x="6146775" y="3936200"/>
              <a:ext cx="60200" cy="25350"/>
            </a:xfrm>
            <a:custGeom>
              <a:avLst/>
              <a:gdLst/>
              <a:ahLst/>
              <a:cxnLst/>
              <a:rect l="l" t="t" r="r" b="b"/>
              <a:pathLst>
                <a:path w="2408" h="1014" extrusionOk="0">
                  <a:moveTo>
                    <a:pt x="475" y="0"/>
                  </a:moveTo>
                  <a:cubicBezTo>
                    <a:pt x="222" y="0"/>
                    <a:pt x="0" y="222"/>
                    <a:pt x="0" y="507"/>
                  </a:cubicBezTo>
                  <a:cubicBezTo>
                    <a:pt x="0" y="792"/>
                    <a:pt x="222" y="1014"/>
                    <a:pt x="475" y="1014"/>
                  </a:cubicBezTo>
                  <a:lnTo>
                    <a:pt x="1900" y="1014"/>
                  </a:lnTo>
                  <a:cubicBezTo>
                    <a:pt x="2185" y="1014"/>
                    <a:pt x="2407" y="792"/>
                    <a:pt x="2407" y="507"/>
                  </a:cubicBezTo>
                  <a:cubicBezTo>
                    <a:pt x="2407" y="222"/>
                    <a:pt x="2185" y="0"/>
                    <a:pt x="1900"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3"/>
            <p:cNvSpPr/>
            <p:nvPr/>
          </p:nvSpPr>
          <p:spPr>
            <a:xfrm>
              <a:off x="6243350" y="3936200"/>
              <a:ext cx="106125" cy="25350"/>
            </a:xfrm>
            <a:custGeom>
              <a:avLst/>
              <a:gdLst/>
              <a:ahLst/>
              <a:cxnLst/>
              <a:rect l="l" t="t" r="r" b="b"/>
              <a:pathLst>
                <a:path w="4245" h="1014" extrusionOk="0">
                  <a:moveTo>
                    <a:pt x="508" y="0"/>
                  </a:moveTo>
                  <a:cubicBezTo>
                    <a:pt x="223" y="0"/>
                    <a:pt x="1" y="222"/>
                    <a:pt x="1" y="507"/>
                  </a:cubicBezTo>
                  <a:cubicBezTo>
                    <a:pt x="1" y="792"/>
                    <a:pt x="223" y="1014"/>
                    <a:pt x="508" y="1014"/>
                  </a:cubicBezTo>
                  <a:lnTo>
                    <a:pt x="3738" y="1014"/>
                  </a:lnTo>
                  <a:cubicBezTo>
                    <a:pt x="3991" y="1014"/>
                    <a:pt x="4245" y="792"/>
                    <a:pt x="4245" y="507"/>
                  </a:cubicBezTo>
                  <a:cubicBezTo>
                    <a:pt x="4245" y="222"/>
                    <a:pt x="4023" y="0"/>
                    <a:pt x="3738"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3"/>
            <p:cNvSpPr/>
            <p:nvPr/>
          </p:nvSpPr>
          <p:spPr>
            <a:xfrm>
              <a:off x="6271850" y="3225225"/>
              <a:ext cx="137800" cy="25375"/>
            </a:xfrm>
            <a:custGeom>
              <a:avLst/>
              <a:gdLst/>
              <a:ahLst/>
              <a:cxnLst/>
              <a:rect l="l" t="t" r="r" b="b"/>
              <a:pathLst>
                <a:path w="5512" h="1015" extrusionOk="0">
                  <a:moveTo>
                    <a:pt x="508" y="1"/>
                  </a:moveTo>
                  <a:cubicBezTo>
                    <a:pt x="223" y="1"/>
                    <a:pt x="1" y="254"/>
                    <a:pt x="1" y="507"/>
                  </a:cubicBezTo>
                  <a:cubicBezTo>
                    <a:pt x="1" y="792"/>
                    <a:pt x="223" y="1014"/>
                    <a:pt x="508" y="1014"/>
                  </a:cubicBezTo>
                  <a:lnTo>
                    <a:pt x="5005" y="1014"/>
                  </a:lnTo>
                  <a:cubicBezTo>
                    <a:pt x="5290" y="1014"/>
                    <a:pt x="5511" y="792"/>
                    <a:pt x="5511" y="507"/>
                  </a:cubicBezTo>
                  <a:cubicBezTo>
                    <a:pt x="5511" y="254"/>
                    <a:pt x="5290" y="1"/>
                    <a:pt x="5005"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3"/>
            <p:cNvSpPr/>
            <p:nvPr/>
          </p:nvSpPr>
          <p:spPr>
            <a:xfrm>
              <a:off x="6328075" y="3270350"/>
              <a:ext cx="60975" cy="25375"/>
            </a:xfrm>
            <a:custGeom>
              <a:avLst/>
              <a:gdLst/>
              <a:ahLst/>
              <a:cxnLst/>
              <a:rect l="l" t="t" r="r" b="b"/>
              <a:pathLst>
                <a:path w="2439" h="1015" extrusionOk="0">
                  <a:moveTo>
                    <a:pt x="507" y="1"/>
                  </a:moveTo>
                  <a:cubicBezTo>
                    <a:pt x="222" y="1"/>
                    <a:pt x="0" y="223"/>
                    <a:pt x="0" y="508"/>
                  </a:cubicBezTo>
                  <a:cubicBezTo>
                    <a:pt x="0" y="793"/>
                    <a:pt x="222" y="1014"/>
                    <a:pt x="507" y="1014"/>
                  </a:cubicBezTo>
                  <a:lnTo>
                    <a:pt x="1932" y="1014"/>
                  </a:lnTo>
                  <a:cubicBezTo>
                    <a:pt x="2186" y="1014"/>
                    <a:pt x="2439" y="793"/>
                    <a:pt x="2439" y="508"/>
                  </a:cubicBezTo>
                  <a:cubicBezTo>
                    <a:pt x="2439" y="223"/>
                    <a:pt x="2186" y="1"/>
                    <a:pt x="1932"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3"/>
            <p:cNvSpPr/>
            <p:nvPr/>
          </p:nvSpPr>
          <p:spPr>
            <a:xfrm>
              <a:off x="5649575" y="3891850"/>
              <a:ext cx="113225" cy="24575"/>
            </a:xfrm>
            <a:custGeom>
              <a:avLst/>
              <a:gdLst/>
              <a:ahLst/>
              <a:cxnLst/>
              <a:rect l="l" t="t" r="r" b="b"/>
              <a:pathLst>
                <a:path w="4529" h="983" extrusionOk="0">
                  <a:moveTo>
                    <a:pt x="507" y="1"/>
                  </a:moveTo>
                  <a:cubicBezTo>
                    <a:pt x="222" y="1"/>
                    <a:pt x="0" y="223"/>
                    <a:pt x="0" y="508"/>
                  </a:cubicBezTo>
                  <a:cubicBezTo>
                    <a:pt x="0" y="761"/>
                    <a:pt x="222" y="983"/>
                    <a:pt x="507" y="983"/>
                  </a:cubicBezTo>
                  <a:lnTo>
                    <a:pt x="4022" y="983"/>
                  </a:lnTo>
                  <a:cubicBezTo>
                    <a:pt x="4307" y="983"/>
                    <a:pt x="4529" y="761"/>
                    <a:pt x="4529" y="508"/>
                  </a:cubicBezTo>
                  <a:cubicBezTo>
                    <a:pt x="4529" y="223"/>
                    <a:pt x="4307" y="1"/>
                    <a:pt x="4022"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3"/>
            <p:cNvSpPr/>
            <p:nvPr/>
          </p:nvSpPr>
          <p:spPr>
            <a:xfrm>
              <a:off x="5794450" y="3891850"/>
              <a:ext cx="58625" cy="24575"/>
            </a:xfrm>
            <a:custGeom>
              <a:avLst/>
              <a:gdLst/>
              <a:ahLst/>
              <a:cxnLst/>
              <a:rect l="l" t="t" r="r" b="b"/>
              <a:pathLst>
                <a:path w="2345" h="983" extrusionOk="0">
                  <a:moveTo>
                    <a:pt x="507" y="1"/>
                  </a:moveTo>
                  <a:cubicBezTo>
                    <a:pt x="222" y="1"/>
                    <a:pt x="1" y="223"/>
                    <a:pt x="1" y="508"/>
                  </a:cubicBezTo>
                  <a:cubicBezTo>
                    <a:pt x="1" y="761"/>
                    <a:pt x="222" y="983"/>
                    <a:pt x="507" y="983"/>
                  </a:cubicBezTo>
                  <a:lnTo>
                    <a:pt x="1837" y="983"/>
                  </a:lnTo>
                  <a:cubicBezTo>
                    <a:pt x="2122" y="983"/>
                    <a:pt x="2344" y="761"/>
                    <a:pt x="2344" y="508"/>
                  </a:cubicBezTo>
                  <a:cubicBezTo>
                    <a:pt x="2344" y="223"/>
                    <a:pt x="2122" y="1"/>
                    <a:pt x="1837"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3"/>
            <p:cNvSpPr/>
            <p:nvPr/>
          </p:nvSpPr>
          <p:spPr>
            <a:xfrm>
              <a:off x="5746150" y="3936200"/>
              <a:ext cx="121950" cy="25350"/>
            </a:xfrm>
            <a:custGeom>
              <a:avLst/>
              <a:gdLst/>
              <a:ahLst/>
              <a:cxnLst/>
              <a:rect l="l" t="t" r="r" b="b"/>
              <a:pathLst>
                <a:path w="4878" h="1014" extrusionOk="0">
                  <a:moveTo>
                    <a:pt x="476" y="0"/>
                  </a:moveTo>
                  <a:cubicBezTo>
                    <a:pt x="222" y="0"/>
                    <a:pt x="1" y="222"/>
                    <a:pt x="1" y="507"/>
                  </a:cubicBezTo>
                  <a:cubicBezTo>
                    <a:pt x="1" y="792"/>
                    <a:pt x="222" y="1014"/>
                    <a:pt x="476" y="1014"/>
                  </a:cubicBezTo>
                  <a:lnTo>
                    <a:pt x="4403" y="1014"/>
                  </a:lnTo>
                  <a:cubicBezTo>
                    <a:pt x="4656" y="1014"/>
                    <a:pt x="4878" y="792"/>
                    <a:pt x="4878" y="507"/>
                  </a:cubicBezTo>
                  <a:cubicBezTo>
                    <a:pt x="4878" y="222"/>
                    <a:pt x="4656" y="0"/>
                    <a:pt x="4403"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3"/>
            <p:cNvSpPr/>
            <p:nvPr/>
          </p:nvSpPr>
          <p:spPr>
            <a:xfrm>
              <a:off x="5552175" y="2762075"/>
              <a:ext cx="113250" cy="24575"/>
            </a:xfrm>
            <a:custGeom>
              <a:avLst/>
              <a:gdLst/>
              <a:ahLst/>
              <a:cxnLst/>
              <a:rect l="l" t="t" r="r" b="b"/>
              <a:pathLst>
                <a:path w="4530" h="983" extrusionOk="0">
                  <a:moveTo>
                    <a:pt x="507" y="0"/>
                  </a:moveTo>
                  <a:cubicBezTo>
                    <a:pt x="222" y="0"/>
                    <a:pt x="1" y="222"/>
                    <a:pt x="1" y="475"/>
                  </a:cubicBezTo>
                  <a:cubicBezTo>
                    <a:pt x="1" y="760"/>
                    <a:pt x="222" y="982"/>
                    <a:pt x="507" y="982"/>
                  </a:cubicBezTo>
                  <a:lnTo>
                    <a:pt x="4023" y="982"/>
                  </a:lnTo>
                  <a:cubicBezTo>
                    <a:pt x="4276" y="982"/>
                    <a:pt x="4529" y="760"/>
                    <a:pt x="4529" y="475"/>
                  </a:cubicBezTo>
                  <a:cubicBezTo>
                    <a:pt x="4529" y="222"/>
                    <a:pt x="4276" y="0"/>
                    <a:pt x="4023"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3"/>
            <p:cNvSpPr/>
            <p:nvPr/>
          </p:nvSpPr>
          <p:spPr>
            <a:xfrm>
              <a:off x="5697075" y="2762075"/>
              <a:ext cx="58600" cy="24575"/>
            </a:xfrm>
            <a:custGeom>
              <a:avLst/>
              <a:gdLst/>
              <a:ahLst/>
              <a:cxnLst/>
              <a:rect l="l" t="t" r="r" b="b"/>
              <a:pathLst>
                <a:path w="2344" h="983" extrusionOk="0">
                  <a:moveTo>
                    <a:pt x="507" y="0"/>
                  </a:moveTo>
                  <a:cubicBezTo>
                    <a:pt x="222" y="0"/>
                    <a:pt x="0" y="222"/>
                    <a:pt x="0" y="475"/>
                  </a:cubicBezTo>
                  <a:cubicBezTo>
                    <a:pt x="0" y="760"/>
                    <a:pt x="222" y="982"/>
                    <a:pt x="507" y="982"/>
                  </a:cubicBezTo>
                  <a:lnTo>
                    <a:pt x="1837" y="982"/>
                  </a:lnTo>
                  <a:cubicBezTo>
                    <a:pt x="2122" y="982"/>
                    <a:pt x="2344" y="760"/>
                    <a:pt x="2344" y="475"/>
                  </a:cubicBezTo>
                  <a:cubicBezTo>
                    <a:pt x="2344" y="222"/>
                    <a:pt x="2122" y="0"/>
                    <a:pt x="1837"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3"/>
            <p:cNvSpPr/>
            <p:nvPr/>
          </p:nvSpPr>
          <p:spPr>
            <a:xfrm>
              <a:off x="5647975" y="2806400"/>
              <a:ext cx="122750" cy="25375"/>
            </a:xfrm>
            <a:custGeom>
              <a:avLst/>
              <a:gdLst/>
              <a:ahLst/>
              <a:cxnLst/>
              <a:rect l="l" t="t" r="r" b="b"/>
              <a:pathLst>
                <a:path w="4910" h="1015" extrusionOk="0">
                  <a:moveTo>
                    <a:pt x="507" y="1"/>
                  </a:moveTo>
                  <a:cubicBezTo>
                    <a:pt x="222" y="1"/>
                    <a:pt x="1" y="223"/>
                    <a:pt x="1" y="508"/>
                  </a:cubicBezTo>
                  <a:cubicBezTo>
                    <a:pt x="1" y="761"/>
                    <a:pt x="222" y="1014"/>
                    <a:pt x="507" y="1014"/>
                  </a:cubicBezTo>
                  <a:lnTo>
                    <a:pt x="4403" y="1014"/>
                  </a:lnTo>
                  <a:cubicBezTo>
                    <a:pt x="4688" y="1014"/>
                    <a:pt x="4909" y="793"/>
                    <a:pt x="4909" y="508"/>
                  </a:cubicBezTo>
                  <a:cubicBezTo>
                    <a:pt x="4909" y="223"/>
                    <a:pt x="4688" y="1"/>
                    <a:pt x="4403"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3"/>
            <p:cNvSpPr/>
            <p:nvPr/>
          </p:nvSpPr>
          <p:spPr>
            <a:xfrm>
              <a:off x="5753275" y="2773150"/>
              <a:ext cx="547125" cy="547100"/>
            </a:xfrm>
            <a:custGeom>
              <a:avLst/>
              <a:gdLst/>
              <a:ahLst/>
              <a:cxnLst/>
              <a:rect l="l" t="t" r="r" b="b"/>
              <a:pathLst>
                <a:path w="21885" h="21884" extrusionOk="0">
                  <a:moveTo>
                    <a:pt x="10927" y="983"/>
                  </a:moveTo>
                  <a:cubicBezTo>
                    <a:pt x="16437" y="983"/>
                    <a:pt x="20902" y="5448"/>
                    <a:pt x="20871" y="10927"/>
                  </a:cubicBezTo>
                  <a:cubicBezTo>
                    <a:pt x="20871" y="16437"/>
                    <a:pt x="16437" y="20902"/>
                    <a:pt x="10927" y="20902"/>
                  </a:cubicBezTo>
                  <a:cubicBezTo>
                    <a:pt x="5448" y="20902"/>
                    <a:pt x="982" y="16437"/>
                    <a:pt x="982" y="10927"/>
                  </a:cubicBezTo>
                  <a:cubicBezTo>
                    <a:pt x="982" y="5448"/>
                    <a:pt x="5448" y="983"/>
                    <a:pt x="10927" y="983"/>
                  </a:cubicBezTo>
                  <a:close/>
                  <a:moveTo>
                    <a:pt x="10927" y="1"/>
                  </a:moveTo>
                  <a:cubicBezTo>
                    <a:pt x="4909" y="1"/>
                    <a:pt x="1" y="4909"/>
                    <a:pt x="1" y="10958"/>
                  </a:cubicBezTo>
                  <a:cubicBezTo>
                    <a:pt x="1" y="16975"/>
                    <a:pt x="4909" y="21884"/>
                    <a:pt x="10927" y="21884"/>
                  </a:cubicBezTo>
                  <a:cubicBezTo>
                    <a:pt x="16975" y="21884"/>
                    <a:pt x="21884" y="16975"/>
                    <a:pt x="21884" y="10958"/>
                  </a:cubicBezTo>
                  <a:cubicBezTo>
                    <a:pt x="21884" y="4909"/>
                    <a:pt x="16975" y="1"/>
                    <a:pt x="10927"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3"/>
            <p:cNvSpPr/>
            <p:nvPr/>
          </p:nvSpPr>
          <p:spPr>
            <a:xfrm>
              <a:off x="6012975" y="2804200"/>
              <a:ext cx="202700" cy="448775"/>
            </a:xfrm>
            <a:custGeom>
              <a:avLst/>
              <a:gdLst/>
              <a:ahLst/>
              <a:cxnLst/>
              <a:rect l="l" t="t" r="r" b="b"/>
              <a:pathLst>
                <a:path w="8108" h="17951" extrusionOk="0">
                  <a:moveTo>
                    <a:pt x="5510" y="0"/>
                  </a:moveTo>
                  <a:cubicBezTo>
                    <a:pt x="5335" y="0"/>
                    <a:pt x="5155" y="93"/>
                    <a:pt x="5067" y="247"/>
                  </a:cubicBezTo>
                  <a:lnTo>
                    <a:pt x="95" y="9463"/>
                  </a:lnTo>
                  <a:cubicBezTo>
                    <a:pt x="0" y="9653"/>
                    <a:pt x="32" y="9875"/>
                    <a:pt x="190" y="10033"/>
                  </a:cubicBezTo>
                  <a:lnTo>
                    <a:pt x="7189" y="17792"/>
                  </a:lnTo>
                  <a:cubicBezTo>
                    <a:pt x="7284" y="17887"/>
                    <a:pt x="7411" y="17950"/>
                    <a:pt x="7569" y="17950"/>
                  </a:cubicBezTo>
                  <a:cubicBezTo>
                    <a:pt x="7664" y="17950"/>
                    <a:pt x="7791" y="17918"/>
                    <a:pt x="7886" y="17823"/>
                  </a:cubicBezTo>
                  <a:cubicBezTo>
                    <a:pt x="8107" y="17633"/>
                    <a:pt x="8107" y="17317"/>
                    <a:pt x="7917" y="17127"/>
                  </a:cubicBezTo>
                  <a:lnTo>
                    <a:pt x="1172" y="9621"/>
                  </a:lnTo>
                  <a:lnTo>
                    <a:pt x="5954" y="722"/>
                  </a:lnTo>
                  <a:cubicBezTo>
                    <a:pt x="6081" y="501"/>
                    <a:pt x="5986" y="184"/>
                    <a:pt x="5732" y="57"/>
                  </a:cubicBezTo>
                  <a:cubicBezTo>
                    <a:pt x="5665" y="18"/>
                    <a:pt x="5588" y="0"/>
                    <a:pt x="5510"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3"/>
            <p:cNvSpPr/>
            <p:nvPr/>
          </p:nvSpPr>
          <p:spPr>
            <a:xfrm>
              <a:off x="5752500" y="3033625"/>
              <a:ext cx="287400" cy="38025"/>
            </a:xfrm>
            <a:custGeom>
              <a:avLst/>
              <a:gdLst/>
              <a:ahLst/>
              <a:cxnLst/>
              <a:rect l="l" t="t" r="r" b="b"/>
              <a:pathLst>
                <a:path w="11496" h="1521" extrusionOk="0">
                  <a:moveTo>
                    <a:pt x="10958" y="1"/>
                  </a:moveTo>
                  <a:lnTo>
                    <a:pt x="507" y="508"/>
                  </a:lnTo>
                  <a:cubicBezTo>
                    <a:pt x="222" y="539"/>
                    <a:pt x="0" y="761"/>
                    <a:pt x="32" y="1046"/>
                  </a:cubicBezTo>
                  <a:cubicBezTo>
                    <a:pt x="32" y="1331"/>
                    <a:pt x="253" y="1521"/>
                    <a:pt x="507" y="1521"/>
                  </a:cubicBezTo>
                  <a:lnTo>
                    <a:pt x="538" y="1521"/>
                  </a:lnTo>
                  <a:lnTo>
                    <a:pt x="10989" y="1014"/>
                  </a:lnTo>
                  <a:cubicBezTo>
                    <a:pt x="11274" y="1014"/>
                    <a:pt x="11496" y="761"/>
                    <a:pt x="11464" y="476"/>
                  </a:cubicBezTo>
                  <a:cubicBezTo>
                    <a:pt x="11464" y="223"/>
                    <a:pt x="11211" y="1"/>
                    <a:pt x="10958"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3"/>
            <p:cNvSpPr/>
            <p:nvPr/>
          </p:nvSpPr>
          <p:spPr>
            <a:xfrm>
              <a:off x="5476175" y="4097700"/>
              <a:ext cx="1068075" cy="25375"/>
            </a:xfrm>
            <a:custGeom>
              <a:avLst/>
              <a:gdLst/>
              <a:ahLst/>
              <a:cxnLst/>
              <a:rect l="l" t="t" r="r" b="b"/>
              <a:pathLst>
                <a:path w="42723" h="1015" extrusionOk="0">
                  <a:moveTo>
                    <a:pt x="476" y="1"/>
                  </a:moveTo>
                  <a:cubicBezTo>
                    <a:pt x="222" y="1"/>
                    <a:pt x="1" y="223"/>
                    <a:pt x="1" y="508"/>
                  </a:cubicBezTo>
                  <a:cubicBezTo>
                    <a:pt x="1" y="793"/>
                    <a:pt x="222" y="1014"/>
                    <a:pt x="476" y="1014"/>
                  </a:cubicBezTo>
                  <a:lnTo>
                    <a:pt x="42215" y="1014"/>
                  </a:lnTo>
                  <a:cubicBezTo>
                    <a:pt x="42500" y="1014"/>
                    <a:pt x="42722" y="793"/>
                    <a:pt x="42722" y="508"/>
                  </a:cubicBezTo>
                  <a:cubicBezTo>
                    <a:pt x="42722" y="223"/>
                    <a:pt x="42500" y="1"/>
                    <a:pt x="42215"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3"/>
            <p:cNvSpPr/>
            <p:nvPr/>
          </p:nvSpPr>
          <p:spPr>
            <a:xfrm>
              <a:off x="6432575" y="2697950"/>
              <a:ext cx="70500" cy="69700"/>
            </a:xfrm>
            <a:custGeom>
              <a:avLst/>
              <a:gdLst/>
              <a:ahLst/>
              <a:cxnLst/>
              <a:rect l="l" t="t" r="r" b="b"/>
              <a:pathLst>
                <a:path w="2820" h="2788" extrusionOk="0">
                  <a:moveTo>
                    <a:pt x="2154" y="665"/>
                  </a:moveTo>
                  <a:lnTo>
                    <a:pt x="2154" y="2122"/>
                  </a:lnTo>
                  <a:lnTo>
                    <a:pt x="666" y="2122"/>
                  </a:lnTo>
                  <a:lnTo>
                    <a:pt x="666" y="665"/>
                  </a:lnTo>
                  <a:close/>
                  <a:moveTo>
                    <a:pt x="349" y="0"/>
                  </a:moveTo>
                  <a:cubicBezTo>
                    <a:pt x="159" y="0"/>
                    <a:pt x="1" y="127"/>
                    <a:pt x="1" y="317"/>
                  </a:cubicBezTo>
                  <a:lnTo>
                    <a:pt x="1" y="2470"/>
                  </a:lnTo>
                  <a:cubicBezTo>
                    <a:pt x="1" y="2629"/>
                    <a:pt x="159" y="2787"/>
                    <a:pt x="349" y="2787"/>
                  </a:cubicBezTo>
                  <a:lnTo>
                    <a:pt x="2471" y="2787"/>
                  </a:lnTo>
                  <a:cubicBezTo>
                    <a:pt x="2661" y="2787"/>
                    <a:pt x="2819" y="2629"/>
                    <a:pt x="2819" y="2470"/>
                  </a:cubicBezTo>
                  <a:lnTo>
                    <a:pt x="2819" y="317"/>
                  </a:lnTo>
                  <a:cubicBezTo>
                    <a:pt x="2819" y="127"/>
                    <a:pt x="2661" y="0"/>
                    <a:pt x="2471"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3"/>
            <p:cNvSpPr/>
            <p:nvPr/>
          </p:nvSpPr>
          <p:spPr>
            <a:xfrm>
              <a:off x="5565650" y="3215725"/>
              <a:ext cx="68100" cy="68125"/>
            </a:xfrm>
            <a:custGeom>
              <a:avLst/>
              <a:gdLst/>
              <a:ahLst/>
              <a:cxnLst/>
              <a:rect l="l" t="t" r="r" b="b"/>
              <a:pathLst>
                <a:path w="2724" h="2725" extrusionOk="0">
                  <a:moveTo>
                    <a:pt x="2027" y="666"/>
                  </a:moveTo>
                  <a:lnTo>
                    <a:pt x="2027" y="2059"/>
                  </a:lnTo>
                  <a:lnTo>
                    <a:pt x="665" y="2059"/>
                  </a:lnTo>
                  <a:lnTo>
                    <a:pt x="665" y="666"/>
                  </a:lnTo>
                  <a:close/>
                  <a:moveTo>
                    <a:pt x="317" y="1"/>
                  </a:moveTo>
                  <a:cubicBezTo>
                    <a:pt x="127" y="1"/>
                    <a:pt x="0" y="159"/>
                    <a:pt x="0" y="349"/>
                  </a:cubicBezTo>
                  <a:lnTo>
                    <a:pt x="0" y="2408"/>
                  </a:lnTo>
                  <a:cubicBezTo>
                    <a:pt x="0" y="2566"/>
                    <a:pt x="127" y="2724"/>
                    <a:pt x="317" y="2724"/>
                  </a:cubicBezTo>
                  <a:lnTo>
                    <a:pt x="2375" y="2724"/>
                  </a:lnTo>
                  <a:cubicBezTo>
                    <a:pt x="2565" y="2724"/>
                    <a:pt x="2724" y="2566"/>
                    <a:pt x="2692" y="2408"/>
                  </a:cubicBezTo>
                  <a:lnTo>
                    <a:pt x="2692" y="349"/>
                  </a:lnTo>
                  <a:cubicBezTo>
                    <a:pt x="2692" y="159"/>
                    <a:pt x="2565" y="1"/>
                    <a:pt x="2375"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3"/>
            <p:cNvSpPr/>
            <p:nvPr/>
          </p:nvSpPr>
          <p:spPr>
            <a:xfrm>
              <a:off x="6265525" y="3410500"/>
              <a:ext cx="182125" cy="75225"/>
            </a:xfrm>
            <a:custGeom>
              <a:avLst/>
              <a:gdLst/>
              <a:ahLst/>
              <a:cxnLst/>
              <a:rect l="l" t="t" r="r" b="b"/>
              <a:pathLst>
                <a:path w="7285" h="3009" extrusionOk="0">
                  <a:moveTo>
                    <a:pt x="6619" y="665"/>
                  </a:moveTo>
                  <a:lnTo>
                    <a:pt x="6619" y="2344"/>
                  </a:lnTo>
                  <a:lnTo>
                    <a:pt x="666" y="2344"/>
                  </a:lnTo>
                  <a:lnTo>
                    <a:pt x="666" y="665"/>
                  </a:lnTo>
                  <a:close/>
                  <a:moveTo>
                    <a:pt x="349" y="0"/>
                  </a:moveTo>
                  <a:cubicBezTo>
                    <a:pt x="159" y="0"/>
                    <a:pt x="1" y="159"/>
                    <a:pt x="1" y="349"/>
                  </a:cubicBezTo>
                  <a:lnTo>
                    <a:pt x="1" y="2660"/>
                  </a:lnTo>
                  <a:cubicBezTo>
                    <a:pt x="1" y="2850"/>
                    <a:pt x="159" y="3009"/>
                    <a:pt x="349" y="3009"/>
                  </a:cubicBezTo>
                  <a:lnTo>
                    <a:pt x="6936" y="3009"/>
                  </a:lnTo>
                  <a:cubicBezTo>
                    <a:pt x="7126" y="3009"/>
                    <a:pt x="7285" y="2850"/>
                    <a:pt x="7285" y="2660"/>
                  </a:cubicBezTo>
                  <a:lnTo>
                    <a:pt x="7285" y="349"/>
                  </a:lnTo>
                  <a:cubicBezTo>
                    <a:pt x="7285" y="159"/>
                    <a:pt x="7126" y="0"/>
                    <a:pt x="6936"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3"/>
            <p:cNvSpPr/>
            <p:nvPr/>
          </p:nvSpPr>
          <p:spPr>
            <a:xfrm>
              <a:off x="5517350" y="4004275"/>
              <a:ext cx="148875" cy="74450"/>
            </a:xfrm>
            <a:custGeom>
              <a:avLst/>
              <a:gdLst/>
              <a:ahLst/>
              <a:cxnLst/>
              <a:rect l="l" t="t" r="r" b="b"/>
              <a:pathLst>
                <a:path w="5955" h="2978" extrusionOk="0">
                  <a:moveTo>
                    <a:pt x="5289" y="666"/>
                  </a:moveTo>
                  <a:lnTo>
                    <a:pt x="5289" y="2313"/>
                  </a:lnTo>
                  <a:lnTo>
                    <a:pt x="665" y="2313"/>
                  </a:lnTo>
                  <a:lnTo>
                    <a:pt x="665" y="666"/>
                  </a:lnTo>
                  <a:close/>
                  <a:moveTo>
                    <a:pt x="349" y="1"/>
                  </a:moveTo>
                  <a:cubicBezTo>
                    <a:pt x="159" y="1"/>
                    <a:pt x="0" y="128"/>
                    <a:pt x="0" y="318"/>
                  </a:cubicBezTo>
                  <a:lnTo>
                    <a:pt x="0" y="2629"/>
                  </a:lnTo>
                  <a:cubicBezTo>
                    <a:pt x="0" y="2819"/>
                    <a:pt x="159" y="2978"/>
                    <a:pt x="349" y="2978"/>
                  </a:cubicBezTo>
                  <a:lnTo>
                    <a:pt x="5606" y="2978"/>
                  </a:lnTo>
                  <a:cubicBezTo>
                    <a:pt x="5796" y="2978"/>
                    <a:pt x="5954" y="2819"/>
                    <a:pt x="5954" y="2629"/>
                  </a:cubicBezTo>
                  <a:lnTo>
                    <a:pt x="5954" y="318"/>
                  </a:lnTo>
                  <a:cubicBezTo>
                    <a:pt x="5954" y="128"/>
                    <a:pt x="5796" y="1"/>
                    <a:pt x="5606"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3"/>
            <p:cNvSpPr/>
            <p:nvPr/>
          </p:nvSpPr>
          <p:spPr>
            <a:xfrm>
              <a:off x="5697850" y="4004275"/>
              <a:ext cx="87125" cy="74450"/>
            </a:xfrm>
            <a:custGeom>
              <a:avLst/>
              <a:gdLst/>
              <a:ahLst/>
              <a:cxnLst/>
              <a:rect l="l" t="t" r="r" b="b"/>
              <a:pathLst>
                <a:path w="3485" h="2978" extrusionOk="0">
                  <a:moveTo>
                    <a:pt x="2819" y="666"/>
                  </a:moveTo>
                  <a:lnTo>
                    <a:pt x="2819" y="2313"/>
                  </a:lnTo>
                  <a:lnTo>
                    <a:pt x="666" y="2313"/>
                  </a:lnTo>
                  <a:lnTo>
                    <a:pt x="666" y="666"/>
                  </a:lnTo>
                  <a:close/>
                  <a:moveTo>
                    <a:pt x="318" y="1"/>
                  </a:moveTo>
                  <a:cubicBezTo>
                    <a:pt x="159" y="1"/>
                    <a:pt x="1" y="128"/>
                    <a:pt x="1" y="318"/>
                  </a:cubicBezTo>
                  <a:lnTo>
                    <a:pt x="1" y="2629"/>
                  </a:lnTo>
                  <a:cubicBezTo>
                    <a:pt x="1" y="2819"/>
                    <a:pt x="159" y="2978"/>
                    <a:pt x="318" y="2978"/>
                  </a:cubicBezTo>
                  <a:lnTo>
                    <a:pt x="3136" y="2978"/>
                  </a:lnTo>
                  <a:cubicBezTo>
                    <a:pt x="3326" y="2978"/>
                    <a:pt x="3484" y="2819"/>
                    <a:pt x="3484" y="2629"/>
                  </a:cubicBezTo>
                  <a:lnTo>
                    <a:pt x="3484" y="318"/>
                  </a:lnTo>
                  <a:cubicBezTo>
                    <a:pt x="3484" y="128"/>
                    <a:pt x="3326" y="1"/>
                    <a:pt x="3136"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3"/>
            <p:cNvSpPr/>
            <p:nvPr/>
          </p:nvSpPr>
          <p:spPr>
            <a:xfrm>
              <a:off x="6430200" y="4004275"/>
              <a:ext cx="57825" cy="57050"/>
            </a:xfrm>
            <a:custGeom>
              <a:avLst/>
              <a:gdLst/>
              <a:ahLst/>
              <a:cxnLst/>
              <a:rect l="l" t="t" r="r" b="b"/>
              <a:pathLst>
                <a:path w="2313" h="2282" extrusionOk="0">
                  <a:moveTo>
                    <a:pt x="1648" y="666"/>
                  </a:moveTo>
                  <a:lnTo>
                    <a:pt x="1648" y="1616"/>
                  </a:lnTo>
                  <a:lnTo>
                    <a:pt x="698" y="1616"/>
                  </a:lnTo>
                  <a:lnTo>
                    <a:pt x="698" y="666"/>
                  </a:lnTo>
                  <a:close/>
                  <a:moveTo>
                    <a:pt x="349" y="1"/>
                  </a:moveTo>
                  <a:cubicBezTo>
                    <a:pt x="159" y="1"/>
                    <a:pt x="1" y="128"/>
                    <a:pt x="1" y="318"/>
                  </a:cubicBezTo>
                  <a:lnTo>
                    <a:pt x="1" y="1964"/>
                  </a:lnTo>
                  <a:cubicBezTo>
                    <a:pt x="1" y="2123"/>
                    <a:pt x="159" y="2281"/>
                    <a:pt x="349" y="2281"/>
                  </a:cubicBezTo>
                  <a:lnTo>
                    <a:pt x="1964" y="2281"/>
                  </a:lnTo>
                  <a:cubicBezTo>
                    <a:pt x="2154" y="2281"/>
                    <a:pt x="2313" y="2123"/>
                    <a:pt x="2313" y="1964"/>
                  </a:cubicBezTo>
                  <a:lnTo>
                    <a:pt x="2313" y="318"/>
                  </a:lnTo>
                  <a:cubicBezTo>
                    <a:pt x="2313" y="128"/>
                    <a:pt x="2154" y="1"/>
                    <a:pt x="1964"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3"/>
            <p:cNvSpPr/>
            <p:nvPr/>
          </p:nvSpPr>
          <p:spPr>
            <a:xfrm>
              <a:off x="3492900" y="3838025"/>
              <a:ext cx="2062475" cy="228050"/>
            </a:xfrm>
            <a:custGeom>
              <a:avLst/>
              <a:gdLst/>
              <a:ahLst/>
              <a:cxnLst/>
              <a:rect l="l" t="t" r="r" b="b"/>
              <a:pathLst>
                <a:path w="82499" h="9122" extrusionOk="0">
                  <a:moveTo>
                    <a:pt x="1" y="0"/>
                  </a:moveTo>
                  <a:lnTo>
                    <a:pt x="1" y="5004"/>
                  </a:lnTo>
                  <a:cubicBezTo>
                    <a:pt x="1" y="7284"/>
                    <a:pt x="1837" y="9121"/>
                    <a:pt x="4118" y="9121"/>
                  </a:cubicBezTo>
                  <a:lnTo>
                    <a:pt x="78350" y="9121"/>
                  </a:lnTo>
                  <a:cubicBezTo>
                    <a:pt x="80630" y="9121"/>
                    <a:pt x="82498" y="7284"/>
                    <a:pt x="82498" y="5004"/>
                  </a:cubicBezTo>
                  <a:lnTo>
                    <a:pt x="82498"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3"/>
            <p:cNvSpPr/>
            <p:nvPr/>
          </p:nvSpPr>
          <p:spPr>
            <a:xfrm>
              <a:off x="3492900" y="2784250"/>
              <a:ext cx="2061675" cy="1053800"/>
            </a:xfrm>
            <a:custGeom>
              <a:avLst/>
              <a:gdLst/>
              <a:ahLst/>
              <a:cxnLst/>
              <a:rect l="l" t="t" r="r" b="b"/>
              <a:pathLst>
                <a:path w="82467" h="42152" extrusionOk="0">
                  <a:moveTo>
                    <a:pt x="4118" y="0"/>
                  </a:moveTo>
                  <a:cubicBezTo>
                    <a:pt x="1837" y="0"/>
                    <a:pt x="1" y="1837"/>
                    <a:pt x="1" y="4117"/>
                  </a:cubicBezTo>
                  <a:lnTo>
                    <a:pt x="1" y="42151"/>
                  </a:lnTo>
                  <a:lnTo>
                    <a:pt x="82467" y="42151"/>
                  </a:lnTo>
                  <a:lnTo>
                    <a:pt x="82467" y="4117"/>
                  </a:lnTo>
                  <a:cubicBezTo>
                    <a:pt x="82467" y="1837"/>
                    <a:pt x="80630" y="0"/>
                    <a:pt x="78350"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3"/>
            <p:cNvSpPr/>
            <p:nvPr/>
          </p:nvSpPr>
          <p:spPr>
            <a:xfrm>
              <a:off x="4313125" y="4066050"/>
              <a:ext cx="437850" cy="106900"/>
            </a:xfrm>
            <a:custGeom>
              <a:avLst/>
              <a:gdLst/>
              <a:ahLst/>
              <a:cxnLst/>
              <a:rect l="l" t="t" r="r" b="b"/>
              <a:pathLst>
                <a:path w="17514" h="4276" extrusionOk="0">
                  <a:moveTo>
                    <a:pt x="1" y="0"/>
                  </a:moveTo>
                  <a:lnTo>
                    <a:pt x="8425" y="2059"/>
                  </a:lnTo>
                  <a:lnTo>
                    <a:pt x="17514" y="4275"/>
                  </a:lnTo>
                  <a:cubicBezTo>
                    <a:pt x="17102" y="3040"/>
                    <a:pt x="16849" y="1647"/>
                    <a:pt x="16849"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3"/>
            <p:cNvSpPr/>
            <p:nvPr/>
          </p:nvSpPr>
          <p:spPr>
            <a:xfrm>
              <a:off x="4103325" y="4066050"/>
              <a:ext cx="841625" cy="291375"/>
            </a:xfrm>
            <a:custGeom>
              <a:avLst/>
              <a:gdLst/>
              <a:ahLst/>
              <a:cxnLst/>
              <a:rect l="l" t="t" r="r" b="b"/>
              <a:pathLst>
                <a:path w="33665" h="11655" extrusionOk="0">
                  <a:moveTo>
                    <a:pt x="8393" y="0"/>
                  </a:moveTo>
                  <a:cubicBezTo>
                    <a:pt x="8393" y="9596"/>
                    <a:pt x="0" y="11654"/>
                    <a:pt x="0" y="11654"/>
                  </a:cubicBezTo>
                  <a:lnTo>
                    <a:pt x="33665" y="11654"/>
                  </a:lnTo>
                  <a:cubicBezTo>
                    <a:pt x="33665" y="11654"/>
                    <a:pt x="27869" y="10229"/>
                    <a:pt x="25906" y="4275"/>
                  </a:cubicBezTo>
                  <a:lnTo>
                    <a:pt x="16817" y="2059"/>
                  </a:lnTo>
                  <a:lnTo>
                    <a:pt x="8393"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3"/>
            <p:cNvSpPr/>
            <p:nvPr/>
          </p:nvSpPr>
          <p:spPr>
            <a:xfrm>
              <a:off x="4098575" y="4344725"/>
              <a:ext cx="850325" cy="71275"/>
            </a:xfrm>
            <a:custGeom>
              <a:avLst/>
              <a:gdLst/>
              <a:ahLst/>
              <a:cxnLst/>
              <a:rect l="l" t="t" r="r" b="b"/>
              <a:pathLst>
                <a:path w="34013" h="2851" extrusionOk="0">
                  <a:moveTo>
                    <a:pt x="1045" y="1"/>
                  </a:moveTo>
                  <a:cubicBezTo>
                    <a:pt x="475" y="1"/>
                    <a:pt x="0" y="476"/>
                    <a:pt x="0" y="1046"/>
                  </a:cubicBezTo>
                  <a:lnTo>
                    <a:pt x="0" y="1806"/>
                  </a:lnTo>
                  <a:cubicBezTo>
                    <a:pt x="0" y="2376"/>
                    <a:pt x="475" y="2851"/>
                    <a:pt x="1045" y="2851"/>
                  </a:cubicBezTo>
                  <a:lnTo>
                    <a:pt x="32968" y="2851"/>
                  </a:lnTo>
                  <a:cubicBezTo>
                    <a:pt x="33538" y="2851"/>
                    <a:pt x="34013" y="2376"/>
                    <a:pt x="34013" y="1806"/>
                  </a:cubicBezTo>
                  <a:lnTo>
                    <a:pt x="34013" y="1046"/>
                  </a:lnTo>
                  <a:cubicBezTo>
                    <a:pt x="34013" y="476"/>
                    <a:pt x="33538" y="1"/>
                    <a:pt x="3296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3"/>
            <p:cNvSpPr/>
            <p:nvPr/>
          </p:nvSpPr>
          <p:spPr>
            <a:xfrm>
              <a:off x="2780350" y="3284150"/>
              <a:ext cx="666650" cy="397925"/>
            </a:xfrm>
            <a:custGeom>
              <a:avLst/>
              <a:gdLst/>
              <a:ahLst/>
              <a:cxnLst/>
              <a:rect l="l" t="t" r="r" b="b"/>
              <a:pathLst>
                <a:path w="26666" h="15917" extrusionOk="0">
                  <a:moveTo>
                    <a:pt x="23392" y="0"/>
                  </a:moveTo>
                  <a:cubicBezTo>
                    <a:pt x="23034" y="0"/>
                    <a:pt x="22670" y="78"/>
                    <a:pt x="22327" y="241"/>
                  </a:cubicBezTo>
                  <a:lnTo>
                    <a:pt x="1711" y="10470"/>
                  </a:lnTo>
                  <a:cubicBezTo>
                    <a:pt x="507" y="11040"/>
                    <a:pt x="0" y="12496"/>
                    <a:pt x="602" y="13700"/>
                  </a:cubicBezTo>
                  <a:lnTo>
                    <a:pt x="1711" y="15917"/>
                  </a:lnTo>
                  <a:lnTo>
                    <a:pt x="26666" y="3566"/>
                  </a:lnTo>
                  <a:lnTo>
                    <a:pt x="25589" y="1349"/>
                  </a:lnTo>
                  <a:cubicBezTo>
                    <a:pt x="25159" y="489"/>
                    <a:pt x="24292" y="0"/>
                    <a:pt x="23392"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3"/>
            <p:cNvSpPr/>
            <p:nvPr/>
          </p:nvSpPr>
          <p:spPr>
            <a:xfrm>
              <a:off x="2823100" y="3373275"/>
              <a:ext cx="950100" cy="969100"/>
            </a:xfrm>
            <a:custGeom>
              <a:avLst/>
              <a:gdLst/>
              <a:ahLst/>
              <a:cxnLst/>
              <a:rect l="l" t="t" r="r" b="b"/>
              <a:pathLst>
                <a:path w="38004" h="38764" extrusionOk="0">
                  <a:moveTo>
                    <a:pt x="24956" y="1"/>
                  </a:moveTo>
                  <a:lnTo>
                    <a:pt x="1" y="12352"/>
                  </a:lnTo>
                  <a:lnTo>
                    <a:pt x="13048" y="38764"/>
                  </a:lnTo>
                  <a:lnTo>
                    <a:pt x="38003" y="26413"/>
                  </a:lnTo>
                  <a:lnTo>
                    <a:pt x="24956"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3"/>
            <p:cNvSpPr/>
            <p:nvPr/>
          </p:nvSpPr>
          <p:spPr>
            <a:xfrm>
              <a:off x="3149300" y="4032775"/>
              <a:ext cx="674575" cy="414925"/>
            </a:xfrm>
            <a:custGeom>
              <a:avLst/>
              <a:gdLst/>
              <a:ahLst/>
              <a:cxnLst/>
              <a:rect l="l" t="t" r="r" b="b"/>
              <a:pathLst>
                <a:path w="26983" h="16597" extrusionOk="0">
                  <a:moveTo>
                    <a:pt x="24987" y="1"/>
                  </a:moveTo>
                  <a:lnTo>
                    <a:pt x="0" y="12384"/>
                  </a:lnTo>
                  <a:lnTo>
                    <a:pt x="1425" y="15234"/>
                  </a:lnTo>
                  <a:cubicBezTo>
                    <a:pt x="1854" y="16092"/>
                    <a:pt x="2719" y="16596"/>
                    <a:pt x="3616" y="16596"/>
                  </a:cubicBezTo>
                  <a:cubicBezTo>
                    <a:pt x="3976" y="16596"/>
                    <a:pt x="4342" y="16515"/>
                    <a:pt x="4687" y="16342"/>
                  </a:cubicBezTo>
                  <a:lnTo>
                    <a:pt x="25304" y="6145"/>
                  </a:lnTo>
                  <a:cubicBezTo>
                    <a:pt x="26507" y="5543"/>
                    <a:pt x="26982" y="4086"/>
                    <a:pt x="26412" y="2883"/>
                  </a:cubicBezTo>
                  <a:lnTo>
                    <a:pt x="24987"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3"/>
            <p:cNvSpPr/>
            <p:nvPr/>
          </p:nvSpPr>
          <p:spPr>
            <a:xfrm>
              <a:off x="3043200" y="3436475"/>
              <a:ext cx="129075" cy="73150"/>
            </a:xfrm>
            <a:custGeom>
              <a:avLst/>
              <a:gdLst/>
              <a:ahLst/>
              <a:cxnLst/>
              <a:rect l="l" t="t" r="r" b="b"/>
              <a:pathLst>
                <a:path w="5163" h="2926" extrusionOk="0">
                  <a:moveTo>
                    <a:pt x="4691" y="1"/>
                  </a:moveTo>
                  <a:cubicBezTo>
                    <a:pt x="4636" y="1"/>
                    <a:pt x="4580" y="13"/>
                    <a:pt x="4529" y="38"/>
                  </a:cubicBezTo>
                  <a:lnTo>
                    <a:pt x="286" y="2160"/>
                  </a:lnTo>
                  <a:cubicBezTo>
                    <a:pt x="96" y="2255"/>
                    <a:pt x="1" y="2476"/>
                    <a:pt x="96" y="2698"/>
                  </a:cubicBezTo>
                  <a:cubicBezTo>
                    <a:pt x="165" y="2837"/>
                    <a:pt x="319" y="2925"/>
                    <a:pt x="472" y="2925"/>
                  </a:cubicBezTo>
                  <a:cubicBezTo>
                    <a:pt x="528" y="2925"/>
                    <a:pt x="583" y="2914"/>
                    <a:pt x="634" y="2888"/>
                  </a:cubicBezTo>
                  <a:lnTo>
                    <a:pt x="4878" y="766"/>
                  </a:lnTo>
                  <a:cubicBezTo>
                    <a:pt x="5099" y="671"/>
                    <a:pt x="5163" y="418"/>
                    <a:pt x="5068" y="228"/>
                  </a:cubicBezTo>
                  <a:cubicBezTo>
                    <a:pt x="4998" y="89"/>
                    <a:pt x="4844" y="1"/>
                    <a:pt x="4691" y="1"/>
                  </a:cubicBezTo>
                  <a:close/>
                </a:path>
              </a:pathLst>
            </a:custGeom>
            <a:solidFill>
              <a:srgbClr val="2524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3"/>
            <p:cNvSpPr/>
            <p:nvPr/>
          </p:nvSpPr>
          <p:spPr>
            <a:xfrm>
              <a:off x="3424825" y="4200850"/>
              <a:ext cx="148075" cy="97975"/>
            </a:xfrm>
            <a:custGeom>
              <a:avLst/>
              <a:gdLst/>
              <a:ahLst/>
              <a:cxnLst/>
              <a:rect l="l" t="t" r="r" b="b"/>
              <a:pathLst>
                <a:path w="5923" h="3919" extrusionOk="0">
                  <a:moveTo>
                    <a:pt x="4624" y="340"/>
                  </a:moveTo>
                  <a:cubicBezTo>
                    <a:pt x="4909" y="340"/>
                    <a:pt x="5194" y="498"/>
                    <a:pt x="5352" y="783"/>
                  </a:cubicBezTo>
                  <a:cubicBezTo>
                    <a:pt x="5542" y="1195"/>
                    <a:pt x="5384" y="1670"/>
                    <a:pt x="4972" y="1860"/>
                  </a:cubicBezTo>
                  <a:lnTo>
                    <a:pt x="1678" y="3507"/>
                  </a:lnTo>
                  <a:cubicBezTo>
                    <a:pt x="1562" y="3561"/>
                    <a:pt x="1440" y="3587"/>
                    <a:pt x="1320" y="3587"/>
                  </a:cubicBezTo>
                  <a:cubicBezTo>
                    <a:pt x="1018" y="3587"/>
                    <a:pt x="729" y="3422"/>
                    <a:pt x="570" y="3127"/>
                  </a:cubicBezTo>
                  <a:cubicBezTo>
                    <a:pt x="380" y="2747"/>
                    <a:pt x="538" y="2240"/>
                    <a:pt x="950" y="2050"/>
                  </a:cubicBezTo>
                  <a:lnTo>
                    <a:pt x="4244" y="403"/>
                  </a:lnTo>
                  <a:cubicBezTo>
                    <a:pt x="4370" y="372"/>
                    <a:pt x="4497" y="340"/>
                    <a:pt x="4624" y="340"/>
                  </a:cubicBezTo>
                  <a:close/>
                  <a:moveTo>
                    <a:pt x="4614" y="0"/>
                  </a:moveTo>
                  <a:cubicBezTo>
                    <a:pt x="4448" y="0"/>
                    <a:pt x="4279" y="38"/>
                    <a:pt x="4117" y="118"/>
                  </a:cubicBezTo>
                  <a:lnTo>
                    <a:pt x="823" y="1765"/>
                  </a:lnTo>
                  <a:cubicBezTo>
                    <a:pt x="253" y="2019"/>
                    <a:pt x="0" y="2715"/>
                    <a:pt x="285" y="3285"/>
                  </a:cubicBezTo>
                  <a:cubicBezTo>
                    <a:pt x="475" y="3697"/>
                    <a:pt x="887" y="3919"/>
                    <a:pt x="1330" y="3919"/>
                  </a:cubicBezTo>
                  <a:cubicBezTo>
                    <a:pt x="1488" y="3919"/>
                    <a:pt x="1678" y="3887"/>
                    <a:pt x="1837" y="3792"/>
                  </a:cubicBezTo>
                  <a:lnTo>
                    <a:pt x="5130" y="2177"/>
                  </a:lnTo>
                  <a:cubicBezTo>
                    <a:pt x="5700" y="1892"/>
                    <a:pt x="5922" y="1195"/>
                    <a:pt x="5637" y="625"/>
                  </a:cubicBezTo>
                  <a:cubicBezTo>
                    <a:pt x="5433" y="239"/>
                    <a:pt x="5034" y="0"/>
                    <a:pt x="4614" y="0"/>
                  </a:cubicBezTo>
                  <a:close/>
                </a:path>
              </a:pathLst>
            </a:custGeom>
            <a:solidFill>
              <a:srgbClr val="2524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3"/>
            <p:cNvSpPr/>
            <p:nvPr/>
          </p:nvSpPr>
          <p:spPr>
            <a:xfrm>
              <a:off x="3085150" y="3823775"/>
              <a:ext cx="149675" cy="126700"/>
            </a:xfrm>
            <a:custGeom>
              <a:avLst/>
              <a:gdLst/>
              <a:ahLst/>
              <a:cxnLst/>
              <a:rect l="l" t="t" r="r" b="b"/>
              <a:pathLst>
                <a:path w="5987" h="5068" extrusionOk="0">
                  <a:moveTo>
                    <a:pt x="3770" y="0"/>
                  </a:moveTo>
                  <a:lnTo>
                    <a:pt x="1" y="3959"/>
                  </a:lnTo>
                  <a:lnTo>
                    <a:pt x="539" y="5067"/>
                  </a:lnTo>
                  <a:lnTo>
                    <a:pt x="5986" y="4497"/>
                  </a:lnTo>
                  <a:lnTo>
                    <a:pt x="5448" y="3389"/>
                  </a:lnTo>
                  <a:lnTo>
                    <a:pt x="1711" y="3801"/>
                  </a:lnTo>
                  <a:lnTo>
                    <a:pt x="4308" y="1109"/>
                  </a:lnTo>
                  <a:lnTo>
                    <a:pt x="3770" y="0"/>
                  </a:ln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3"/>
            <p:cNvSpPr/>
            <p:nvPr/>
          </p:nvSpPr>
          <p:spPr>
            <a:xfrm>
              <a:off x="3259350" y="3683625"/>
              <a:ext cx="58600" cy="311975"/>
            </a:xfrm>
            <a:custGeom>
              <a:avLst/>
              <a:gdLst/>
              <a:ahLst/>
              <a:cxnLst/>
              <a:rect l="l" t="t" r="r" b="b"/>
              <a:pathLst>
                <a:path w="2344" h="12479" extrusionOk="0">
                  <a:moveTo>
                    <a:pt x="1330" y="1"/>
                  </a:moveTo>
                  <a:lnTo>
                    <a:pt x="0" y="666"/>
                  </a:lnTo>
                  <a:lnTo>
                    <a:pt x="982" y="12479"/>
                  </a:lnTo>
                  <a:lnTo>
                    <a:pt x="2344" y="11813"/>
                  </a:lnTo>
                  <a:lnTo>
                    <a:pt x="1330" y="1"/>
                  </a:ln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3"/>
            <p:cNvSpPr/>
            <p:nvPr/>
          </p:nvSpPr>
          <p:spPr>
            <a:xfrm>
              <a:off x="3342475" y="3728775"/>
              <a:ext cx="149650" cy="126700"/>
            </a:xfrm>
            <a:custGeom>
              <a:avLst/>
              <a:gdLst/>
              <a:ahLst/>
              <a:cxnLst/>
              <a:rect l="l" t="t" r="r" b="b"/>
              <a:pathLst>
                <a:path w="5986" h="5068" extrusionOk="0">
                  <a:moveTo>
                    <a:pt x="5416" y="0"/>
                  </a:moveTo>
                  <a:lnTo>
                    <a:pt x="0" y="570"/>
                  </a:lnTo>
                  <a:lnTo>
                    <a:pt x="539" y="1710"/>
                  </a:lnTo>
                  <a:lnTo>
                    <a:pt x="4276" y="1267"/>
                  </a:lnTo>
                  <a:lnTo>
                    <a:pt x="1647" y="3959"/>
                  </a:lnTo>
                  <a:lnTo>
                    <a:pt x="2217" y="5067"/>
                  </a:lnTo>
                  <a:lnTo>
                    <a:pt x="5986" y="1109"/>
                  </a:lnTo>
                  <a:lnTo>
                    <a:pt x="5416" y="0"/>
                  </a:ln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3"/>
            <p:cNvSpPr/>
            <p:nvPr/>
          </p:nvSpPr>
          <p:spPr>
            <a:xfrm>
              <a:off x="3644925" y="3248200"/>
              <a:ext cx="1771100" cy="341250"/>
            </a:xfrm>
            <a:custGeom>
              <a:avLst/>
              <a:gdLst/>
              <a:ahLst/>
              <a:cxnLst/>
              <a:rect l="l" t="t" r="r" b="b"/>
              <a:pathLst>
                <a:path w="70844" h="13650" extrusionOk="0">
                  <a:moveTo>
                    <a:pt x="23340" y="0"/>
                  </a:moveTo>
                  <a:cubicBezTo>
                    <a:pt x="21123" y="0"/>
                    <a:pt x="19001" y="887"/>
                    <a:pt x="17418" y="2470"/>
                  </a:cubicBezTo>
                  <a:lnTo>
                    <a:pt x="9374" y="10483"/>
                  </a:lnTo>
                  <a:cubicBezTo>
                    <a:pt x="8012" y="11876"/>
                    <a:pt x="6144" y="12668"/>
                    <a:pt x="4180" y="12668"/>
                  </a:cubicBezTo>
                  <a:lnTo>
                    <a:pt x="0" y="12668"/>
                  </a:lnTo>
                  <a:lnTo>
                    <a:pt x="0" y="13649"/>
                  </a:lnTo>
                  <a:lnTo>
                    <a:pt x="4180" y="13649"/>
                  </a:lnTo>
                  <a:cubicBezTo>
                    <a:pt x="6429" y="13649"/>
                    <a:pt x="8519" y="12794"/>
                    <a:pt x="10102" y="11211"/>
                  </a:cubicBezTo>
                  <a:lnTo>
                    <a:pt x="18146" y="3167"/>
                  </a:lnTo>
                  <a:cubicBezTo>
                    <a:pt x="19571" y="1726"/>
                    <a:pt x="21456" y="1006"/>
                    <a:pt x="23344" y="1006"/>
                  </a:cubicBezTo>
                  <a:cubicBezTo>
                    <a:pt x="25232" y="1006"/>
                    <a:pt x="27125" y="1726"/>
                    <a:pt x="28566" y="3167"/>
                  </a:cubicBezTo>
                  <a:lnTo>
                    <a:pt x="32841" y="7474"/>
                  </a:lnTo>
                  <a:cubicBezTo>
                    <a:pt x="34424" y="9057"/>
                    <a:pt x="36546" y="9912"/>
                    <a:pt x="38763" y="9912"/>
                  </a:cubicBezTo>
                  <a:cubicBezTo>
                    <a:pt x="41011" y="9912"/>
                    <a:pt x="43102" y="9057"/>
                    <a:pt x="44685" y="7474"/>
                  </a:cubicBezTo>
                  <a:cubicBezTo>
                    <a:pt x="46079" y="6081"/>
                    <a:pt x="47947" y="5320"/>
                    <a:pt x="49910" y="5320"/>
                  </a:cubicBezTo>
                  <a:cubicBezTo>
                    <a:pt x="51874" y="5320"/>
                    <a:pt x="53711" y="6081"/>
                    <a:pt x="55104" y="7474"/>
                  </a:cubicBezTo>
                  <a:lnTo>
                    <a:pt x="55706" y="8076"/>
                  </a:lnTo>
                  <a:cubicBezTo>
                    <a:pt x="57337" y="9707"/>
                    <a:pt x="59482" y="10522"/>
                    <a:pt x="61628" y="10522"/>
                  </a:cubicBezTo>
                  <a:cubicBezTo>
                    <a:pt x="63774" y="10522"/>
                    <a:pt x="65919" y="9707"/>
                    <a:pt x="67550" y="8076"/>
                  </a:cubicBezTo>
                  <a:lnTo>
                    <a:pt x="70844" y="4782"/>
                  </a:lnTo>
                  <a:lnTo>
                    <a:pt x="70147" y="4054"/>
                  </a:lnTo>
                  <a:lnTo>
                    <a:pt x="66853" y="7379"/>
                  </a:lnTo>
                  <a:cubicBezTo>
                    <a:pt x="65412" y="8804"/>
                    <a:pt x="63528" y="9517"/>
                    <a:pt x="61644" y="9517"/>
                  </a:cubicBezTo>
                  <a:cubicBezTo>
                    <a:pt x="59760" y="9517"/>
                    <a:pt x="57875" y="8804"/>
                    <a:pt x="56434" y="7379"/>
                  </a:cubicBezTo>
                  <a:lnTo>
                    <a:pt x="55833" y="6746"/>
                  </a:lnTo>
                  <a:cubicBezTo>
                    <a:pt x="54249" y="5194"/>
                    <a:pt x="52127" y="4307"/>
                    <a:pt x="49910" y="4307"/>
                  </a:cubicBezTo>
                  <a:cubicBezTo>
                    <a:pt x="47662" y="4307"/>
                    <a:pt x="45572" y="5194"/>
                    <a:pt x="43988" y="6777"/>
                  </a:cubicBezTo>
                  <a:cubicBezTo>
                    <a:pt x="42547" y="8202"/>
                    <a:pt x="40663" y="8915"/>
                    <a:pt x="38779" y="8915"/>
                  </a:cubicBezTo>
                  <a:cubicBezTo>
                    <a:pt x="36894" y="8915"/>
                    <a:pt x="35010" y="8202"/>
                    <a:pt x="33569" y="6777"/>
                  </a:cubicBezTo>
                  <a:lnTo>
                    <a:pt x="29262" y="2470"/>
                  </a:lnTo>
                  <a:cubicBezTo>
                    <a:pt x="27679" y="887"/>
                    <a:pt x="25589" y="0"/>
                    <a:pt x="23340"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3"/>
            <p:cNvSpPr/>
            <p:nvPr/>
          </p:nvSpPr>
          <p:spPr>
            <a:xfrm>
              <a:off x="4161125" y="3203850"/>
              <a:ext cx="114025" cy="114025"/>
            </a:xfrm>
            <a:custGeom>
              <a:avLst/>
              <a:gdLst/>
              <a:ahLst/>
              <a:cxnLst/>
              <a:rect l="l" t="t" r="r" b="b"/>
              <a:pathLst>
                <a:path w="4561" h="4561" extrusionOk="0">
                  <a:moveTo>
                    <a:pt x="2280" y="349"/>
                  </a:moveTo>
                  <a:cubicBezTo>
                    <a:pt x="3325" y="349"/>
                    <a:pt x="4212" y="1204"/>
                    <a:pt x="4212" y="2281"/>
                  </a:cubicBezTo>
                  <a:cubicBezTo>
                    <a:pt x="4212" y="3358"/>
                    <a:pt x="3325" y="4213"/>
                    <a:pt x="2280" y="4213"/>
                  </a:cubicBezTo>
                  <a:cubicBezTo>
                    <a:pt x="1204" y="4213"/>
                    <a:pt x="317" y="3358"/>
                    <a:pt x="317" y="2281"/>
                  </a:cubicBezTo>
                  <a:cubicBezTo>
                    <a:pt x="317" y="1204"/>
                    <a:pt x="1204" y="349"/>
                    <a:pt x="2280" y="349"/>
                  </a:cubicBezTo>
                  <a:close/>
                  <a:moveTo>
                    <a:pt x="2280" y="1"/>
                  </a:moveTo>
                  <a:cubicBezTo>
                    <a:pt x="1014" y="1"/>
                    <a:pt x="0" y="1014"/>
                    <a:pt x="0" y="2281"/>
                  </a:cubicBezTo>
                  <a:cubicBezTo>
                    <a:pt x="0" y="3548"/>
                    <a:pt x="1014" y="4561"/>
                    <a:pt x="2280" y="4561"/>
                  </a:cubicBezTo>
                  <a:cubicBezTo>
                    <a:pt x="3516" y="4561"/>
                    <a:pt x="4561" y="3548"/>
                    <a:pt x="4561" y="2281"/>
                  </a:cubicBezTo>
                  <a:cubicBezTo>
                    <a:pt x="4561" y="1014"/>
                    <a:pt x="3516" y="1"/>
                    <a:pt x="2280"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3"/>
            <p:cNvSpPr/>
            <p:nvPr/>
          </p:nvSpPr>
          <p:spPr>
            <a:xfrm>
              <a:off x="4571225" y="3445325"/>
              <a:ext cx="75250" cy="76025"/>
            </a:xfrm>
            <a:custGeom>
              <a:avLst/>
              <a:gdLst/>
              <a:ahLst/>
              <a:cxnLst/>
              <a:rect l="l" t="t" r="r" b="b"/>
              <a:pathLst>
                <a:path w="3010" h="3041" extrusionOk="0">
                  <a:moveTo>
                    <a:pt x="1489" y="349"/>
                  </a:moveTo>
                  <a:cubicBezTo>
                    <a:pt x="2154" y="349"/>
                    <a:pt x="2661" y="887"/>
                    <a:pt x="2661" y="1521"/>
                  </a:cubicBezTo>
                  <a:cubicBezTo>
                    <a:pt x="2661" y="2186"/>
                    <a:pt x="2154" y="2693"/>
                    <a:pt x="1489" y="2693"/>
                  </a:cubicBezTo>
                  <a:cubicBezTo>
                    <a:pt x="856" y="2693"/>
                    <a:pt x="318" y="2186"/>
                    <a:pt x="318" y="1521"/>
                  </a:cubicBezTo>
                  <a:cubicBezTo>
                    <a:pt x="318" y="887"/>
                    <a:pt x="856" y="349"/>
                    <a:pt x="1489" y="349"/>
                  </a:cubicBezTo>
                  <a:close/>
                  <a:moveTo>
                    <a:pt x="1489" y="1"/>
                  </a:moveTo>
                  <a:cubicBezTo>
                    <a:pt x="666" y="1"/>
                    <a:pt x="1" y="697"/>
                    <a:pt x="1" y="1521"/>
                  </a:cubicBezTo>
                  <a:cubicBezTo>
                    <a:pt x="1" y="2376"/>
                    <a:pt x="666" y="3041"/>
                    <a:pt x="1489" y="3041"/>
                  </a:cubicBezTo>
                  <a:cubicBezTo>
                    <a:pt x="2344" y="3041"/>
                    <a:pt x="3009" y="2376"/>
                    <a:pt x="3009" y="1521"/>
                  </a:cubicBezTo>
                  <a:cubicBezTo>
                    <a:pt x="3009" y="697"/>
                    <a:pt x="2344" y="1"/>
                    <a:pt x="1489"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3"/>
            <p:cNvSpPr/>
            <p:nvPr/>
          </p:nvSpPr>
          <p:spPr>
            <a:xfrm>
              <a:off x="5119100" y="3445325"/>
              <a:ext cx="105325" cy="105325"/>
            </a:xfrm>
            <a:custGeom>
              <a:avLst/>
              <a:gdLst/>
              <a:ahLst/>
              <a:cxnLst/>
              <a:rect l="l" t="t" r="r" b="b"/>
              <a:pathLst>
                <a:path w="4213" h="4213" extrusionOk="0">
                  <a:moveTo>
                    <a:pt x="2123" y="349"/>
                  </a:moveTo>
                  <a:cubicBezTo>
                    <a:pt x="3073" y="349"/>
                    <a:pt x="3864" y="1141"/>
                    <a:pt x="3864" y="2122"/>
                  </a:cubicBezTo>
                  <a:cubicBezTo>
                    <a:pt x="3864" y="3073"/>
                    <a:pt x="3073" y="3864"/>
                    <a:pt x="2123" y="3864"/>
                  </a:cubicBezTo>
                  <a:cubicBezTo>
                    <a:pt x="1141" y="3864"/>
                    <a:pt x="349" y="3073"/>
                    <a:pt x="349" y="2122"/>
                  </a:cubicBezTo>
                  <a:cubicBezTo>
                    <a:pt x="349" y="1141"/>
                    <a:pt x="1141" y="349"/>
                    <a:pt x="2123" y="349"/>
                  </a:cubicBezTo>
                  <a:close/>
                  <a:moveTo>
                    <a:pt x="2123" y="1"/>
                  </a:moveTo>
                  <a:cubicBezTo>
                    <a:pt x="951" y="1"/>
                    <a:pt x="1" y="951"/>
                    <a:pt x="1" y="2122"/>
                  </a:cubicBezTo>
                  <a:cubicBezTo>
                    <a:pt x="1" y="3263"/>
                    <a:pt x="951" y="4213"/>
                    <a:pt x="2123" y="4213"/>
                  </a:cubicBezTo>
                  <a:cubicBezTo>
                    <a:pt x="3263" y="4213"/>
                    <a:pt x="4213" y="3263"/>
                    <a:pt x="4213" y="2122"/>
                  </a:cubicBezTo>
                  <a:cubicBezTo>
                    <a:pt x="4213" y="951"/>
                    <a:pt x="3263" y="1"/>
                    <a:pt x="2123"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13"/>
            <p:cNvSpPr/>
            <p:nvPr/>
          </p:nvSpPr>
          <p:spPr>
            <a:xfrm>
              <a:off x="5355050" y="3305975"/>
              <a:ext cx="105325" cy="105325"/>
            </a:xfrm>
            <a:custGeom>
              <a:avLst/>
              <a:gdLst/>
              <a:ahLst/>
              <a:cxnLst/>
              <a:rect l="l" t="t" r="r" b="b"/>
              <a:pathLst>
                <a:path w="4213" h="4213" extrusionOk="0">
                  <a:moveTo>
                    <a:pt x="2090" y="349"/>
                  </a:moveTo>
                  <a:cubicBezTo>
                    <a:pt x="3072" y="349"/>
                    <a:pt x="3864" y="1141"/>
                    <a:pt x="3864" y="2123"/>
                  </a:cubicBezTo>
                  <a:cubicBezTo>
                    <a:pt x="3864" y="3073"/>
                    <a:pt x="3072" y="3865"/>
                    <a:pt x="2090" y="3865"/>
                  </a:cubicBezTo>
                  <a:cubicBezTo>
                    <a:pt x="1140" y="3865"/>
                    <a:pt x="349" y="3073"/>
                    <a:pt x="349" y="2091"/>
                  </a:cubicBezTo>
                  <a:cubicBezTo>
                    <a:pt x="349" y="1141"/>
                    <a:pt x="1140" y="349"/>
                    <a:pt x="2090" y="349"/>
                  </a:cubicBezTo>
                  <a:close/>
                  <a:moveTo>
                    <a:pt x="2090" y="1"/>
                  </a:moveTo>
                  <a:cubicBezTo>
                    <a:pt x="950" y="1"/>
                    <a:pt x="0" y="951"/>
                    <a:pt x="0" y="2123"/>
                  </a:cubicBezTo>
                  <a:cubicBezTo>
                    <a:pt x="0" y="3263"/>
                    <a:pt x="950" y="4213"/>
                    <a:pt x="2090" y="4213"/>
                  </a:cubicBezTo>
                  <a:cubicBezTo>
                    <a:pt x="3262" y="4213"/>
                    <a:pt x="4212" y="3263"/>
                    <a:pt x="4212" y="2123"/>
                  </a:cubicBezTo>
                  <a:cubicBezTo>
                    <a:pt x="4212" y="951"/>
                    <a:pt x="3262" y="1"/>
                    <a:pt x="2090"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13"/>
            <p:cNvSpPr/>
            <p:nvPr/>
          </p:nvSpPr>
          <p:spPr>
            <a:xfrm>
              <a:off x="5377200" y="3328150"/>
              <a:ext cx="61000" cy="61000"/>
            </a:xfrm>
            <a:custGeom>
              <a:avLst/>
              <a:gdLst/>
              <a:ahLst/>
              <a:cxnLst/>
              <a:rect l="l" t="t" r="r" b="b"/>
              <a:pathLst>
                <a:path w="2440" h="2440" extrusionOk="0">
                  <a:moveTo>
                    <a:pt x="1204" y="1"/>
                  </a:moveTo>
                  <a:cubicBezTo>
                    <a:pt x="539" y="1"/>
                    <a:pt x="1" y="539"/>
                    <a:pt x="1" y="1204"/>
                  </a:cubicBezTo>
                  <a:cubicBezTo>
                    <a:pt x="1" y="1901"/>
                    <a:pt x="539" y="2439"/>
                    <a:pt x="1204" y="2439"/>
                  </a:cubicBezTo>
                  <a:cubicBezTo>
                    <a:pt x="1869" y="2439"/>
                    <a:pt x="2439" y="1901"/>
                    <a:pt x="2439" y="1204"/>
                  </a:cubicBezTo>
                  <a:cubicBezTo>
                    <a:pt x="2439" y="539"/>
                    <a:pt x="1869" y="1"/>
                    <a:pt x="1204"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13"/>
            <p:cNvSpPr/>
            <p:nvPr/>
          </p:nvSpPr>
          <p:spPr>
            <a:xfrm>
              <a:off x="3592650" y="3524500"/>
              <a:ext cx="104550" cy="105325"/>
            </a:xfrm>
            <a:custGeom>
              <a:avLst/>
              <a:gdLst/>
              <a:ahLst/>
              <a:cxnLst/>
              <a:rect l="l" t="t" r="r" b="b"/>
              <a:pathLst>
                <a:path w="4182" h="4213" extrusionOk="0">
                  <a:moveTo>
                    <a:pt x="2091" y="349"/>
                  </a:moveTo>
                  <a:cubicBezTo>
                    <a:pt x="3073" y="349"/>
                    <a:pt x="3864" y="1109"/>
                    <a:pt x="3864" y="2091"/>
                  </a:cubicBezTo>
                  <a:cubicBezTo>
                    <a:pt x="3864" y="3072"/>
                    <a:pt x="3073" y="3864"/>
                    <a:pt x="2091" y="3864"/>
                  </a:cubicBezTo>
                  <a:cubicBezTo>
                    <a:pt x="1141" y="3864"/>
                    <a:pt x="349" y="3072"/>
                    <a:pt x="349" y="2091"/>
                  </a:cubicBezTo>
                  <a:cubicBezTo>
                    <a:pt x="349" y="1141"/>
                    <a:pt x="1109" y="349"/>
                    <a:pt x="2091" y="349"/>
                  </a:cubicBezTo>
                  <a:close/>
                  <a:moveTo>
                    <a:pt x="2091" y="1"/>
                  </a:moveTo>
                  <a:cubicBezTo>
                    <a:pt x="951" y="1"/>
                    <a:pt x="1" y="951"/>
                    <a:pt x="1" y="2091"/>
                  </a:cubicBezTo>
                  <a:cubicBezTo>
                    <a:pt x="1" y="3262"/>
                    <a:pt x="951" y="4213"/>
                    <a:pt x="2091" y="4213"/>
                  </a:cubicBezTo>
                  <a:cubicBezTo>
                    <a:pt x="3263" y="4213"/>
                    <a:pt x="4181" y="3262"/>
                    <a:pt x="4181" y="2091"/>
                  </a:cubicBezTo>
                  <a:cubicBezTo>
                    <a:pt x="4181" y="951"/>
                    <a:pt x="3263" y="1"/>
                    <a:pt x="2091"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3"/>
            <p:cNvSpPr/>
            <p:nvPr/>
          </p:nvSpPr>
          <p:spPr>
            <a:xfrm>
              <a:off x="3614825" y="3546675"/>
              <a:ext cx="61000" cy="60975"/>
            </a:xfrm>
            <a:custGeom>
              <a:avLst/>
              <a:gdLst/>
              <a:ahLst/>
              <a:cxnLst/>
              <a:rect l="l" t="t" r="r" b="b"/>
              <a:pathLst>
                <a:path w="2440" h="2439" extrusionOk="0">
                  <a:moveTo>
                    <a:pt x="1204" y="0"/>
                  </a:moveTo>
                  <a:cubicBezTo>
                    <a:pt x="539" y="0"/>
                    <a:pt x="1" y="539"/>
                    <a:pt x="1" y="1204"/>
                  </a:cubicBezTo>
                  <a:cubicBezTo>
                    <a:pt x="1" y="1900"/>
                    <a:pt x="539" y="2439"/>
                    <a:pt x="1204" y="2439"/>
                  </a:cubicBezTo>
                  <a:cubicBezTo>
                    <a:pt x="1869" y="2439"/>
                    <a:pt x="2439" y="1900"/>
                    <a:pt x="2439" y="1204"/>
                  </a:cubicBezTo>
                  <a:cubicBezTo>
                    <a:pt x="2439" y="539"/>
                    <a:pt x="1869" y="0"/>
                    <a:pt x="1204"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3"/>
            <p:cNvSpPr/>
            <p:nvPr/>
          </p:nvSpPr>
          <p:spPr>
            <a:xfrm>
              <a:off x="4880000" y="2948925"/>
              <a:ext cx="173425" cy="24550"/>
            </a:xfrm>
            <a:custGeom>
              <a:avLst/>
              <a:gdLst/>
              <a:ahLst/>
              <a:cxnLst/>
              <a:rect l="l" t="t" r="r" b="b"/>
              <a:pathLst>
                <a:path w="6937" h="982" extrusionOk="0">
                  <a:moveTo>
                    <a:pt x="507" y="0"/>
                  </a:moveTo>
                  <a:cubicBezTo>
                    <a:pt x="222" y="0"/>
                    <a:pt x="1" y="222"/>
                    <a:pt x="1" y="507"/>
                  </a:cubicBezTo>
                  <a:cubicBezTo>
                    <a:pt x="1" y="760"/>
                    <a:pt x="222" y="982"/>
                    <a:pt x="507" y="982"/>
                  </a:cubicBezTo>
                  <a:lnTo>
                    <a:pt x="6430" y="982"/>
                  </a:lnTo>
                  <a:cubicBezTo>
                    <a:pt x="6715" y="982"/>
                    <a:pt x="6936" y="760"/>
                    <a:pt x="6936" y="507"/>
                  </a:cubicBezTo>
                  <a:cubicBezTo>
                    <a:pt x="6936" y="222"/>
                    <a:pt x="6715" y="0"/>
                    <a:pt x="6430"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3"/>
            <p:cNvSpPr/>
            <p:nvPr/>
          </p:nvSpPr>
          <p:spPr>
            <a:xfrm>
              <a:off x="5108025" y="2948925"/>
              <a:ext cx="81575" cy="24550"/>
            </a:xfrm>
            <a:custGeom>
              <a:avLst/>
              <a:gdLst/>
              <a:ahLst/>
              <a:cxnLst/>
              <a:rect l="l" t="t" r="r" b="b"/>
              <a:pathLst>
                <a:path w="3263" h="982" extrusionOk="0">
                  <a:moveTo>
                    <a:pt x="507" y="0"/>
                  </a:moveTo>
                  <a:cubicBezTo>
                    <a:pt x="222" y="0"/>
                    <a:pt x="0" y="222"/>
                    <a:pt x="0" y="507"/>
                  </a:cubicBezTo>
                  <a:cubicBezTo>
                    <a:pt x="0" y="760"/>
                    <a:pt x="222" y="982"/>
                    <a:pt x="507" y="982"/>
                  </a:cubicBezTo>
                  <a:lnTo>
                    <a:pt x="2756" y="982"/>
                  </a:lnTo>
                  <a:cubicBezTo>
                    <a:pt x="3041" y="982"/>
                    <a:pt x="3262" y="760"/>
                    <a:pt x="3262" y="507"/>
                  </a:cubicBezTo>
                  <a:cubicBezTo>
                    <a:pt x="3262" y="222"/>
                    <a:pt x="3041" y="0"/>
                    <a:pt x="2756"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3"/>
            <p:cNvSpPr/>
            <p:nvPr/>
          </p:nvSpPr>
          <p:spPr>
            <a:xfrm>
              <a:off x="5300425" y="2948925"/>
              <a:ext cx="58600" cy="24550"/>
            </a:xfrm>
            <a:custGeom>
              <a:avLst/>
              <a:gdLst/>
              <a:ahLst/>
              <a:cxnLst/>
              <a:rect l="l" t="t" r="r" b="b"/>
              <a:pathLst>
                <a:path w="2344" h="982" extrusionOk="0">
                  <a:moveTo>
                    <a:pt x="507" y="0"/>
                  </a:moveTo>
                  <a:cubicBezTo>
                    <a:pt x="222" y="0"/>
                    <a:pt x="0" y="222"/>
                    <a:pt x="0" y="507"/>
                  </a:cubicBezTo>
                  <a:cubicBezTo>
                    <a:pt x="0" y="760"/>
                    <a:pt x="222" y="982"/>
                    <a:pt x="507" y="982"/>
                  </a:cubicBezTo>
                  <a:lnTo>
                    <a:pt x="1837" y="982"/>
                  </a:lnTo>
                  <a:cubicBezTo>
                    <a:pt x="2122" y="982"/>
                    <a:pt x="2344" y="760"/>
                    <a:pt x="2344" y="507"/>
                  </a:cubicBezTo>
                  <a:cubicBezTo>
                    <a:pt x="2344" y="222"/>
                    <a:pt x="2122" y="0"/>
                    <a:pt x="1837"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3"/>
            <p:cNvSpPr/>
            <p:nvPr/>
          </p:nvSpPr>
          <p:spPr>
            <a:xfrm>
              <a:off x="5127025" y="3021750"/>
              <a:ext cx="197950" cy="25375"/>
            </a:xfrm>
            <a:custGeom>
              <a:avLst/>
              <a:gdLst/>
              <a:ahLst/>
              <a:cxnLst/>
              <a:rect l="l" t="t" r="r" b="b"/>
              <a:pathLst>
                <a:path w="7918" h="1015" extrusionOk="0">
                  <a:moveTo>
                    <a:pt x="507" y="1"/>
                  </a:moveTo>
                  <a:cubicBezTo>
                    <a:pt x="222" y="1"/>
                    <a:pt x="1" y="222"/>
                    <a:pt x="1" y="508"/>
                  </a:cubicBezTo>
                  <a:cubicBezTo>
                    <a:pt x="1" y="793"/>
                    <a:pt x="222" y="1014"/>
                    <a:pt x="507" y="1014"/>
                  </a:cubicBezTo>
                  <a:lnTo>
                    <a:pt x="7443" y="1014"/>
                  </a:lnTo>
                  <a:cubicBezTo>
                    <a:pt x="7696" y="1014"/>
                    <a:pt x="7918" y="793"/>
                    <a:pt x="7918" y="508"/>
                  </a:cubicBezTo>
                  <a:cubicBezTo>
                    <a:pt x="7918" y="222"/>
                    <a:pt x="7696" y="1"/>
                    <a:pt x="7443"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13"/>
            <p:cNvSpPr/>
            <p:nvPr/>
          </p:nvSpPr>
          <p:spPr>
            <a:xfrm>
              <a:off x="3979025" y="3617125"/>
              <a:ext cx="119575" cy="24575"/>
            </a:xfrm>
            <a:custGeom>
              <a:avLst/>
              <a:gdLst/>
              <a:ahLst/>
              <a:cxnLst/>
              <a:rect l="l" t="t" r="r" b="b"/>
              <a:pathLst>
                <a:path w="4783" h="983" extrusionOk="0">
                  <a:moveTo>
                    <a:pt x="507" y="1"/>
                  </a:moveTo>
                  <a:cubicBezTo>
                    <a:pt x="222" y="1"/>
                    <a:pt x="0" y="222"/>
                    <a:pt x="0" y="508"/>
                  </a:cubicBezTo>
                  <a:cubicBezTo>
                    <a:pt x="0" y="761"/>
                    <a:pt x="222" y="983"/>
                    <a:pt x="507" y="983"/>
                  </a:cubicBezTo>
                  <a:lnTo>
                    <a:pt x="4307" y="983"/>
                  </a:lnTo>
                  <a:cubicBezTo>
                    <a:pt x="4561" y="983"/>
                    <a:pt x="4782" y="761"/>
                    <a:pt x="4782" y="508"/>
                  </a:cubicBezTo>
                  <a:cubicBezTo>
                    <a:pt x="4782" y="222"/>
                    <a:pt x="4561" y="1"/>
                    <a:pt x="4307"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13"/>
            <p:cNvSpPr/>
            <p:nvPr/>
          </p:nvSpPr>
          <p:spPr>
            <a:xfrm>
              <a:off x="4148450" y="3617125"/>
              <a:ext cx="50700" cy="24575"/>
            </a:xfrm>
            <a:custGeom>
              <a:avLst/>
              <a:gdLst/>
              <a:ahLst/>
              <a:cxnLst/>
              <a:rect l="l" t="t" r="r" b="b"/>
              <a:pathLst>
                <a:path w="2028" h="983" extrusionOk="0">
                  <a:moveTo>
                    <a:pt x="507" y="1"/>
                  </a:moveTo>
                  <a:cubicBezTo>
                    <a:pt x="222" y="1"/>
                    <a:pt x="1" y="222"/>
                    <a:pt x="1" y="508"/>
                  </a:cubicBezTo>
                  <a:cubicBezTo>
                    <a:pt x="1" y="761"/>
                    <a:pt x="222" y="983"/>
                    <a:pt x="507" y="983"/>
                  </a:cubicBezTo>
                  <a:lnTo>
                    <a:pt x="1521" y="983"/>
                  </a:lnTo>
                  <a:cubicBezTo>
                    <a:pt x="1806" y="983"/>
                    <a:pt x="2027" y="761"/>
                    <a:pt x="2027" y="508"/>
                  </a:cubicBezTo>
                  <a:cubicBezTo>
                    <a:pt x="2027" y="222"/>
                    <a:pt x="1806" y="1"/>
                    <a:pt x="1521"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3"/>
            <p:cNvSpPr/>
            <p:nvPr/>
          </p:nvSpPr>
          <p:spPr>
            <a:xfrm>
              <a:off x="4750175" y="3617125"/>
              <a:ext cx="136975" cy="24575"/>
            </a:xfrm>
            <a:custGeom>
              <a:avLst/>
              <a:gdLst/>
              <a:ahLst/>
              <a:cxnLst/>
              <a:rect l="l" t="t" r="r" b="b"/>
              <a:pathLst>
                <a:path w="5479" h="983" extrusionOk="0">
                  <a:moveTo>
                    <a:pt x="475" y="1"/>
                  </a:moveTo>
                  <a:cubicBezTo>
                    <a:pt x="222" y="1"/>
                    <a:pt x="0" y="222"/>
                    <a:pt x="0" y="508"/>
                  </a:cubicBezTo>
                  <a:cubicBezTo>
                    <a:pt x="0" y="761"/>
                    <a:pt x="222" y="983"/>
                    <a:pt x="475" y="983"/>
                  </a:cubicBezTo>
                  <a:lnTo>
                    <a:pt x="4972" y="983"/>
                  </a:lnTo>
                  <a:cubicBezTo>
                    <a:pt x="5257" y="983"/>
                    <a:pt x="5479" y="761"/>
                    <a:pt x="5479" y="508"/>
                  </a:cubicBezTo>
                  <a:cubicBezTo>
                    <a:pt x="5479" y="222"/>
                    <a:pt x="5257" y="1"/>
                    <a:pt x="4972"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3"/>
            <p:cNvSpPr/>
            <p:nvPr/>
          </p:nvSpPr>
          <p:spPr>
            <a:xfrm>
              <a:off x="4933850" y="3617125"/>
              <a:ext cx="58600" cy="24575"/>
            </a:xfrm>
            <a:custGeom>
              <a:avLst/>
              <a:gdLst/>
              <a:ahLst/>
              <a:cxnLst/>
              <a:rect l="l" t="t" r="r" b="b"/>
              <a:pathLst>
                <a:path w="2344" h="983" extrusionOk="0">
                  <a:moveTo>
                    <a:pt x="507" y="1"/>
                  </a:moveTo>
                  <a:cubicBezTo>
                    <a:pt x="222" y="1"/>
                    <a:pt x="0" y="222"/>
                    <a:pt x="0" y="508"/>
                  </a:cubicBezTo>
                  <a:cubicBezTo>
                    <a:pt x="0" y="761"/>
                    <a:pt x="222" y="983"/>
                    <a:pt x="507" y="983"/>
                  </a:cubicBezTo>
                  <a:lnTo>
                    <a:pt x="1837" y="983"/>
                  </a:lnTo>
                  <a:cubicBezTo>
                    <a:pt x="2122" y="983"/>
                    <a:pt x="2344" y="761"/>
                    <a:pt x="2344" y="508"/>
                  </a:cubicBezTo>
                  <a:cubicBezTo>
                    <a:pt x="2344" y="222"/>
                    <a:pt x="2122" y="1"/>
                    <a:pt x="183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3"/>
            <p:cNvSpPr/>
            <p:nvPr/>
          </p:nvSpPr>
          <p:spPr>
            <a:xfrm>
              <a:off x="5163450" y="3617125"/>
              <a:ext cx="73650" cy="24575"/>
            </a:xfrm>
            <a:custGeom>
              <a:avLst/>
              <a:gdLst/>
              <a:ahLst/>
              <a:cxnLst/>
              <a:rect l="l" t="t" r="r" b="b"/>
              <a:pathLst>
                <a:path w="2946" h="983" extrusionOk="0">
                  <a:moveTo>
                    <a:pt x="507" y="1"/>
                  </a:moveTo>
                  <a:cubicBezTo>
                    <a:pt x="222" y="1"/>
                    <a:pt x="0" y="222"/>
                    <a:pt x="0" y="508"/>
                  </a:cubicBezTo>
                  <a:cubicBezTo>
                    <a:pt x="0" y="761"/>
                    <a:pt x="222" y="983"/>
                    <a:pt x="507" y="983"/>
                  </a:cubicBezTo>
                  <a:lnTo>
                    <a:pt x="2439" y="983"/>
                  </a:lnTo>
                  <a:cubicBezTo>
                    <a:pt x="2724" y="983"/>
                    <a:pt x="2946" y="761"/>
                    <a:pt x="2946" y="508"/>
                  </a:cubicBezTo>
                  <a:cubicBezTo>
                    <a:pt x="2946" y="222"/>
                    <a:pt x="2724" y="1"/>
                    <a:pt x="2439"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3"/>
            <p:cNvSpPr/>
            <p:nvPr/>
          </p:nvSpPr>
          <p:spPr>
            <a:xfrm>
              <a:off x="3676575" y="2937825"/>
              <a:ext cx="139375" cy="25375"/>
            </a:xfrm>
            <a:custGeom>
              <a:avLst/>
              <a:gdLst/>
              <a:ahLst/>
              <a:cxnLst/>
              <a:rect l="l" t="t" r="r" b="b"/>
              <a:pathLst>
                <a:path w="5575" h="1015" extrusionOk="0">
                  <a:moveTo>
                    <a:pt x="507" y="1"/>
                  </a:moveTo>
                  <a:cubicBezTo>
                    <a:pt x="222" y="1"/>
                    <a:pt x="1" y="254"/>
                    <a:pt x="1" y="508"/>
                  </a:cubicBezTo>
                  <a:cubicBezTo>
                    <a:pt x="1" y="793"/>
                    <a:pt x="222" y="1014"/>
                    <a:pt x="507" y="1014"/>
                  </a:cubicBezTo>
                  <a:lnTo>
                    <a:pt x="5068" y="1014"/>
                  </a:lnTo>
                  <a:cubicBezTo>
                    <a:pt x="5321" y="1014"/>
                    <a:pt x="5575" y="793"/>
                    <a:pt x="5543" y="508"/>
                  </a:cubicBezTo>
                  <a:cubicBezTo>
                    <a:pt x="5543" y="223"/>
                    <a:pt x="5321" y="1"/>
                    <a:pt x="5068"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3"/>
            <p:cNvSpPr/>
            <p:nvPr/>
          </p:nvSpPr>
          <p:spPr>
            <a:xfrm>
              <a:off x="3852350" y="2937825"/>
              <a:ext cx="68100" cy="25375"/>
            </a:xfrm>
            <a:custGeom>
              <a:avLst/>
              <a:gdLst/>
              <a:ahLst/>
              <a:cxnLst/>
              <a:rect l="l" t="t" r="r" b="b"/>
              <a:pathLst>
                <a:path w="2724" h="1015" extrusionOk="0">
                  <a:moveTo>
                    <a:pt x="507" y="1"/>
                  </a:moveTo>
                  <a:cubicBezTo>
                    <a:pt x="222" y="1"/>
                    <a:pt x="0" y="254"/>
                    <a:pt x="0" y="508"/>
                  </a:cubicBezTo>
                  <a:cubicBezTo>
                    <a:pt x="0" y="793"/>
                    <a:pt x="222" y="1014"/>
                    <a:pt x="507" y="1014"/>
                  </a:cubicBezTo>
                  <a:lnTo>
                    <a:pt x="2217" y="1014"/>
                  </a:lnTo>
                  <a:cubicBezTo>
                    <a:pt x="2502" y="1014"/>
                    <a:pt x="2724" y="793"/>
                    <a:pt x="2724" y="508"/>
                  </a:cubicBezTo>
                  <a:cubicBezTo>
                    <a:pt x="2724" y="223"/>
                    <a:pt x="2502" y="1"/>
                    <a:pt x="2217"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3"/>
            <p:cNvSpPr/>
            <p:nvPr/>
          </p:nvSpPr>
          <p:spPr>
            <a:xfrm>
              <a:off x="2966400" y="2846400"/>
              <a:ext cx="266050" cy="531650"/>
            </a:xfrm>
            <a:custGeom>
              <a:avLst/>
              <a:gdLst/>
              <a:ahLst/>
              <a:cxnLst/>
              <a:rect l="l" t="t" r="r" b="b"/>
              <a:pathLst>
                <a:path w="10642" h="21266" extrusionOk="0">
                  <a:moveTo>
                    <a:pt x="191" y="0"/>
                  </a:moveTo>
                  <a:cubicBezTo>
                    <a:pt x="143" y="0"/>
                    <a:pt x="96" y="16"/>
                    <a:pt x="64" y="48"/>
                  </a:cubicBezTo>
                  <a:cubicBezTo>
                    <a:pt x="1" y="111"/>
                    <a:pt x="1" y="238"/>
                    <a:pt x="64" y="301"/>
                  </a:cubicBezTo>
                  <a:lnTo>
                    <a:pt x="10293" y="10530"/>
                  </a:lnTo>
                  <a:lnTo>
                    <a:pt x="10293" y="21076"/>
                  </a:lnTo>
                  <a:cubicBezTo>
                    <a:pt x="10293" y="21171"/>
                    <a:pt x="10388" y="21266"/>
                    <a:pt x="10483" y="21266"/>
                  </a:cubicBezTo>
                  <a:cubicBezTo>
                    <a:pt x="10546" y="21266"/>
                    <a:pt x="10641" y="21171"/>
                    <a:pt x="10641" y="21076"/>
                  </a:cubicBezTo>
                  <a:lnTo>
                    <a:pt x="10641" y="10435"/>
                  </a:lnTo>
                  <a:cubicBezTo>
                    <a:pt x="10641" y="10403"/>
                    <a:pt x="10610" y="10372"/>
                    <a:pt x="10578" y="10340"/>
                  </a:cubicBezTo>
                  <a:lnTo>
                    <a:pt x="317" y="48"/>
                  </a:lnTo>
                  <a:cubicBezTo>
                    <a:pt x="286" y="16"/>
                    <a:pt x="238" y="0"/>
                    <a:pt x="191"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3"/>
            <p:cNvSpPr/>
            <p:nvPr/>
          </p:nvSpPr>
          <p:spPr>
            <a:xfrm>
              <a:off x="2741550" y="2634600"/>
              <a:ext cx="266850" cy="266850"/>
            </a:xfrm>
            <a:custGeom>
              <a:avLst/>
              <a:gdLst/>
              <a:ahLst/>
              <a:cxnLst/>
              <a:rect l="l" t="t" r="r" b="b"/>
              <a:pathLst>
                <a:path w="10674" h="10674" extrusionOk="0">
                  <a:moveTo>
                    <a:pt x="5321" y="317"/>
                  </a:moveTo>
                  <a:cubicBezTo>
                    <a:pt x="8076" y="317"/>
                    <a:pt x="10325" y="2566"/>
                    <a:pt x="10325" y="5353"/>
                  </a:cubicBezTo>
                  <a:cubicBezTo>
                    <a:pt x="10325" y="8108"/>
                    <a:pt x="8076" y="10356"/>
                    <a:pt x="5321" y="10356"/>
                  </a:cubicBezTo>
                  <a:cubicBezTo>
                    <a:pt x="2566" y="10356"/>
                    <a:pt x="317" y="8108"/>
                    <a:pt x="317" y="5353"/>
                  </a:cubicBezTo>
                  <a:cubicBezTo>
                    <a:pt x="317" y="2566"/>
                    <a:pt x="2566" y="317"/>
                    <a:pt x="5321" y="317"/>
                  </a:cubicBezTo>
                  <a:close/>
                  <a:moveTo>
                    <a:pt x="5321" y="1"/>
                  </a:moveTo>
                  <a:cubicBezTo>
                    <a:pt x="2376" y="1"/>
                    <a:pt x="1" y="2408"/>
                    <a:pt x="1" y="5353"/>
                  </a:cubicBezTo>
                  <a:cubicBezTo>
                    <a:pt x="1" y="8298"/>
                    <a:pt x="2376" y="10673"/>
                    <a:pt x="5321" y="10673"/>
                  </a:cubicBezTo>
                  <a:cubicBezTo>
                    <a:pt x="8266" y="10673"/>
                    <a:pt x="10673" y="8298"/>
                    <a:pt x="10673" y="5353"/>
                  </a:cubicBezTo>
                  <a:cubicBezTo>
                    <a:pt x="10673" y="2408"/>
                    <a:pt x="8266" y="1"/>
                    <a:pt x="5321" y="1"/>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3"/>
            <p:cNvSpPr/>
            <p:nvPr/>
          </p:nvSpPr>
          <p:spPr>
            <a:xfrm>
              <a:off x="2770850" y="2673800"/>
              <a:ext cx="207450" cy="188450"/>
            </a:xfrm>
            <a:custGeom>
              <a:avLst/>
              <a:gdLst/>
              <a:ahLst/>
              <a:cxnLst/>
              <a:rect l="l" t="t" r="r" b="b"/>
              <a:pathLst>
                <a:path w="8298" h="7538" extrusionOk="0">
                  <a:moveTo>
                    <a:pt x="4161" y="0"/>
                  </a:moveTo>
                  <a:cubicBezTo>
                    <a:pt x="3199" y="0"/>
                    <a:pt x="2233" y="365"/>
                    <a:pt x="1489" y="1093"/>
                  </a:cubicBezTo>
                  <a:cubicBezTo>
                    <a:pt x="0" y="2581"/>
                    <a:pt x="0" y="4957"/>
                    <a:pt x="1489" y="6445"/>
                  </a:cubicBezTo>
                  <a:cubicBezTo>
                    <a:pt x="2233" y="7173"/>
                    <a:pt x="3199" y="7538"/>
                    <a:pt x="4161" y="7538"/>
                  </a:cubicBezTo>
                  <a:cubicBezTo>
                    <a:pt x="5123" y="7538"/>
                    <a:pt x="6081" y="7173"/>
                    <a:pt x="6809" y="6445"/>
                  </a:cubicBezTo>
                  <a:cubicBezTo>
                    <a:pt x="8298" y="4957"/>
                    <a:pt x="8298" y="2581"/>
                    <a:pt x="6809" y="1093"/>
                  </a:cubicBezTo>
                  <a:cubicBezTo>
                    <a:pt x="6081" y="365"/>
                    <a:pt x="5123" y="0"/>
                    <a:pt x="4161"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3"/>
            <p:cNvSpPr/>
            <p:nvPr/>
          </p:nvSpPr>
          <p:spPr>
            <a:xfrm>
              <a:off x="3700325" y="2547525"/>
              <a:ext cx="8750" cy="292150"/>
            </a:xfrm>
            <a:custGeom>
              <a:avLst/>
              <a:gdLst/>
              <a:ahLst/>
              <a:cxnLst/>
              <a:rect l="l" t="t" r="r" b="b"/>
              <a:pathLst>
                <a:path w="350" h="11686" extrusionOk="0">
                  <a:moveTo>
                    <a:pt x="191" y="0"/>
                  </a:moveTo>
                  <a:cubicBezTo>
                    <a:pt x="96" y="0"/>
                    <a:pt x="1" y="63"/>
                    <a:pt x="1" y="158"/>
                  </a:cubicBezTo>
                  <a:lnTo>
                    <a:pt x="1" y="11528"/>
                  </a:lnTo>
                  <a:cubicBezTo>
                    <a:pt x="1" y="11623"/>
                    <a:pt x="96" y="11686"/>
                    <a:pt x="191" y="11686"/>
                  </a:cubicBezTo>
                  <a:cubicBezTo>
                    <a:pt x="254" y="11686"/>
                    <a:pt x="349" y="11623"/>
                    <a:pt x="349" y="11528"/>
                  </a:cubicBezTo>
                  <a:lnTo>
                    <a:pt x="349" y="158"/>
                  </a:lnTo>
                  <a:cubicBezTo>
                    <a:pt x="349" y="63"/>
                    <a:pt x="254" y="0"/>
                    <a:pt x="191"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3"/>
            <p:cNvSpPr/>
            <p:nvPr/>
          </p:nvSpPr>
          <p:spPr>
            <a:xfrm>
              <a:off x="2598250" y="3306775"/>
              <a:ext cx="424400" cy="669025"/>
            </a:xfrm>
            <a:custGeom>
              <a:avLst/>
              <a:gdLst/>
              <a:ahLst/>
              <a:cxnLst/>
              <a:rect l="l" t="t" r="r" b="b"/>
              <a:pathLst>
                <a:path w="16976" h="26761" extrusionOk="0">
                  <a:moveTo>
                    <a:pt x="159" y="1"/>
                  </a:moveTo>
                  <a:cubicBezTo>
                    <a:pt x="64" y="1"/>
                    <a:pt x="0" y="64"/>
                    <a:pt x="0" y="159"/>
                  </a:cubicBezTo>
                  <a:lnTo>
                    <a:pt x="0" y="16532"/>
                  </a:lnTo>
                  <a:cubicBezTo>
                    <a:pt x="0" y="16563"/>
                    <a:pt x="32" y="16595"/>
                    <a:pt x="64" y="16627"/>
                  </a:cubicBezTo>
                  <a:lnTo>
                    <a:pt x="10103" y="26697"/>
                  </a:lnTo>
                  <a:cubicBezTo>
                    <a:pt x="10135" y="26729"/>
                    <a:pt x="10198" y="26761"/>
                    <a:pt x="10230" y="26761"/>
                  </a:cubicBezTo>
                  <a:lnTo>
                    <a:pt x="16817" y="26761"/>
                  </a:lnTo>
                  <a:cubicBezTo>
                    <a:pt x="16912" y="26761"/>
                    <a:pt x="16975" y="26666"/>
                    <a:pt x="16975" y="26571"/>
                  </a:cubicBezTo>
                  <a:cubicBezTo>
                    <a:pt x="16975" y="26476"/>
                    <a:pt x="16880" y="26412"/>
                    <a:pt x="16785" y="26412"/>
                  </a:cubicBezTo>
                  <a:lnTo>
                    <a:pt x="10293" y="26412"/>
                  </a:lnTo>
                  <a:lnTo>
                    <a:pt x="349" y="16437"/>
                  </a:lnTo>
                  <a:lnTo>
                    <a:pt x="349" y="159"/>
                  </a:lnTo>
                  <a:cubicBezTo>
                    <a:pt x="349" y="64"/>
                    <a:pt x="254" y="1"/>
                    <a:pt x="159"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3"/>
            <p:cNvSpPr/>
            <p:nvPr/>
          </p:nvSpPr>
          <p:spPr>
            <a:xfrm>
              <a:off x="5914000" y="2241900"/>
              <a:ext cx="8725" cy="249425"/>
            </a:xfrm>
            <a:custGeom>
              <a:avLst/>
              <a:gdLst/>
              <a:ahLst/>
              <a:cxnLst/>
              <a:rect l="l" t="t" r="r" b="b"/>
              <a:pathLst>
                <a:path w="349" h="9977" extrusionOk="0">
                  <a:moveTo>
                    <a:pt x="191" y="1"/>
                  </a:moveTo>
                  <a:cubicBezTo>
                    <a:pt x="96" y="1"/>
                    <a:pt x="1" y="96"/>
                    <a:pt x="1" y="191"/>
                  </a:cubicBezTo>
                  <a:lnTo>
                    <a:pt x="1" y="9787"/>
                  </a:lnTo>
                  <a:cubicBezTo>
                    <a:pt x="1" y="9882"/>
                    <a:pt x="96" y="9977"/>
                    <a:pt x="191" y="9977"/>
                  </a:cubicBezTo>
                  <a:cubicBezTo>
                    <a:pt x="286" y="9977"/>
                    <a:pt x="349" y="9882"/>
                    <a:pt x="349" y="9787"/>
                  </a:cubicBezTo>
                  <a:lnTo>
                    <a:pt x="349" y="191"/>
                  </a:lnTo>
                  <a:cubicBezTo>
                    <a:pt x="349" y="96"/>
                    <a:pt x="286" y="1"/>
                    <a:pt x="191"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3"/>
            <p:cNvSpPr/>
            <p:nvPr/>
          </p:nvSpPr>
          <p:spPr>
            <a:xfrm>
              <a:off x="4192800" y="2458050"/>
              <a:ext cx="240700" cy="240700"/>
            </a:xfrm>
            <a:custGeom>
              <a:avLst/>
              <a:gdLst/>
              <a:ahLst/>
              <a:cxnLst/>
              <a:rect l="l" t="t" r="r" b="b"/>
              <a:pathLst>
                <a:path w="9628" h="9628" extrusionOk="0">
                  <a:moveTo>
                    <a:pt x="4814" y="1014"/>
                  </a:moveTo>
                  <a:cubicBezTo>
                    <a:pt x="6936" y="1014"/>
                    <a:pt x="8646" y="2724"/>
                    <a:pt x="8646" y="4814"/>
                  </a:cubicBezTo>
                  <a:cubicBezTo>
                    <a:pt x="8646" y="6904"/>
                    <a:pt x="6936" y="8614"/>
                    <a:pt x="4814" y="8614"/>
                  </a:cubicBezTo>
                  <a:cubicBezTo>
                    <a:pt x="2724" y="8614"/>
                    <a:pt x="1013" y="6904"/>
                    <a:pt x="1013" y="4814"/>
                  </a:cubicBezTo>
                  <a:cubicBezTo>
                    <a:pt x="1013" y="2724"/>
                    <a:pt x="2724" y="1014"/>
                    <a:pt x="4814" y="1014"/>
                  </a:cubicBezTo>
                  <a:close/>
                  <a:moveTo>
                    <a:pt x="4814" y="1"/>
                  </a:moveTo>
                  <a:cubicBezTo>
                    <a:pt x="2185" y="1"/>
                    <a:pt x="0" y="2154"/>
                    <a:pt x="0" y="4814"/>
                  </a:cubicBezTo>
                  <a:cubicBezTo>
                    <a:pt x="0" y="7474"/>
                    <a:pt x="2185" y="9628"/>
                    <a:pt x="4814" y="9628"/>
                  </a:cubicBezTo>
                  <a:cubicBezTo>
                    <a:pt x="7474" y="9628"/>
                    <a:pt x="9627" y="7474"/>
                    <a:pt x="9627" y="4814"/>
                  </a:cubicBezTo>
                  <a:cubicBezTo>
                    <a:pt x="9627" y="2154"/>
                    <a:pt x="7474" y="1"/>
                    <a:pt x="4814" y="1"/>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3"/>
            <p:cNvSpPr/>
            <p:nvPr/>
          </p:nvSpPr>
          <p:spPr>
            <a:xfrm>
              <a:off x="4135000" y="1664750"/>
              <a:ext cx="438625" cy="438625"/>
            </a:xfrm>
            <a:custGeom>
              <a:avLst/>
              <a:gdLst/>
              <a:ahLst/>
              <a:cxnLst/>
              <a:rect l="l" t="t" r="r" b="b"/>
              <a:pathLst>
                <a:path w="17545" h="17545" extrusionOk="0">
                  <a:moveTo>
                    <a:pt x="8772" y="1362"/>
                  </a:moveTo>
                  <a:cubicBezTo>
                    <a:pt x="12858" y="1362"/>
                    <a:pt x="16183" y="4687"/>
                    <a:pt x="16183" y="8773"/>
                  </a:cubicBezTo>
                  <a:cubicBezTo>
                    <a:pt x="16183" y="12858"/>
                    <a:pt x="12858" y="16183"/>
                    <a:pt x="8772" y="16183"/>
                  </a:cubicBezTo>
                  <a:cubicBezTo>
                    <a:pt x="4687" y="16183"/>
                    <a:pt x="1362" y="12858"/>
                    <a:pt x="1362" y="8773"/>
                  </a:cubicBezTo>
                  <a:cubicBezTo>
                    <a:pt x="1362" y="4687"/>
                    <a:pt x="4687" y="1362"/>
                    <a:pt x="8772" y="1362"/>
                  </a:cubicBezTo>
                  <a:close/>
                  <a:moveTo>
                    <a:pt x="8772" y="0"/>
                  </a:moveTo>
                  <a:cubicBezTo>
                    <a:pt x="3959" y="0"/>
                    <a:pt x="0" y="3927"/>
                    <a:pt x="0" y="8773"/>
                  </a:cubicBezTo>
                  <a:cubicBezTo>
                    <a:pt x="0" y="13618"/>
                    <a:pt x="3959" y="17545"/>
                    <a:pt x="8772" y="17545"/>
                  </a:cubicBezTo>
                  <a:cubicBezTo>
                    <a:pt x="13618" y="17545"/>
                    <a:pt x="17545" y="13586"/>
                    <a:pt x="17545" y="8773"/>
                  </a:cubicBezTo>
                  <a:cubicBezTo>
                    <a:pt x="17545" y="3927"/>
                    <a:pt x="13618" y="0"/>
                    <a:pt x="8772"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3"/>
            <p:cNvSpPr/>
            <p:nvPr/>
          </p:nvSpPr>
          <p:spPr>
            <a:xfrm>
              <a:off x="3285475" y="2764450"/>
              <a:ext cx="172625" cy="172625"/>
            </a:xfrm>
            <a:custGeom>
              <a:avLst/>
              <a:gdLst/>
              <a:ahLst/>
              <a:cxnLst/>
              <a:rect l="l" t="t" r="r" b="b"/>
              <a:pathLst>
                <a:path w="6905" h="6905" extrusionOk="0">
                  <a:moveTo>
                    <a:pt x="3452" y="1014"/>
                  </a:moveTo>
                  <a:cubicBezTo>
                    <a:pt x="4814" y="1014"/>
                    <a:pt x="5891" y="2091"/>
                    <a:pt x="5891" y="3452"/>
                  </a:cubicBezTo>
                  <a:cubicBezTo>
                    <a:pt x="5891" y="4782"/>
                    <a:pt x="4782" y="5891"/>
                    <a:pt x="3452" y="5891"/>
                  </a:cubicBezTo>
                  <a:cubicBezTo>
                    <a:pt x="2090" y="5891"/>
                    <a:pt x="1014" y="4782"/>
                    <a:pt x="1014" y="3452"/>
                  </a:cubicBezTo>
                  <a:cubicBezTo>
                    <a:pt x="1014" y="2091"/>
                    <a:pt x="2122" y="1014"/>
                    <a:pt x="3452" y="1014"/>
                  </a:cubicBezTo>
                  <a:close/>
                  <a:moveTo>
                    <a:pt x="3452" y="0"/>
                  </a:moveTo>
                  <a:cubicBezTo>
                    <a:pt x="1552" y="0"/>
                    <a:pt x="0" y="1552"/>
                    <a:pt x="0" y="3452"/>
                  </a:cubicBezTo>
                  <a:cubicBezTo>
                    <a:pt x="0" y="5352"/>
                    <a:pt x="1552" y="6904"/>
                    <a:pt x="3452" y="6904"/>
                  </a:cubicBezTo>
                  <a:cubicBezTo>
                    <a:pt x="5352" y="6904"/>
                    <a:pt x="6904" y="5352"/>
                    <a:pt x="6904" y="3452"/>
                  </a:cubicBezTo>
                  <a:cubicBezTo>
                    <a:pt x="6904" y="1552"/>
                    <a:pt x="5352" y="0"/>
                    <a:pt x="3452"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3"/>
            <p:cNvSpPr/>
            <p:nvPr/>
          </p:nvSpPr>
          <p:spPr>
            <a:xfrm>
              <a:off x="5016975" y="1886425"/>
              <a:ext cx="254950" cy="254950"/>
            </a:xfrm>
            <a:custGeom>
              <a:avLst/>
              <a:gdLst/>
              <a:ahLst/>
              <a:cxnLst/>
              <a:rect l="l" t="t" r="r" b="b"/>
              <a:pathLst>
                <a:path w="10198" h="10198" extrusionOk="0">
                  <a:moveTo>
                    <a:pt x="5099" y="982"/>
                  </a:moveTo>
                  <a:cubicBezTo>
                    <a:pt x="7348" y="982"/>
                    <a:pt x="9185" y="2819"/>
                    <a:pt x="9185" y="5099"/>
                  </a:cubicBezTo>
                  <a:cubicBezTo>
                    <a:pt x="9185" y="7348"/>
                    <a:pt x="7348" y="9185"/>
                    <a:pt x="5099" y="9185"/>
                  </a:cubicBezTo>
                  <a:cubicBezTo>
                    <a:pt x="2851" y="9185"/>
                    <a:pt x="1014" y="7348"/>
                    <a:pt x="1014" y="5099"/>
                  </a:cubicBezTo>
                  <a:cubicBezTo>
                    <a:pt x="1014" y="2819"/>
                    <a:pt x="2851" y="982"/>
                    <a:pt x="5099" y="982"/>
                  </a:cubicBezTo>
                  <a:close/>
                  <a:moveTo>
                    <a:pt x="5099" y="1"/>
                  </a:moveTo>
                  <a:cubicBezTo>
                    <a:pt x="2281" y="1"/>
                    <a:pt x="1" y="2281"/>
                    <a:pt x="1" y="5099"/>
                  </a:cubicBezTo>
                  <a:cubicBezTo>
                    <a:pt x="1" y="7886"/>
                    <a:pt x="2281" y="10198"/>
                    <a:pt x="5099" y="10198"/>
                  </a:cubicBezTo>
                  <a:cubicBezTo>
                    <a:pt x="7918" y="10198"/>
                    <a:pt x="10198" y="7886"/>
                    <a:pt x="10198" y="5099"/>
                  </a:cubicBezTo>
                  <a:cubicBezTo>
                    <a:pt x="10198" y="2281"/>
                    <a:pt x="7918" y="1"/>
                    <a:pt x="5099" y="1"/>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3"/>
            <p:cNvSpPr/>
            <p:nvPr/>
          </p:nvSpPr>
          <p:spPr>
            <a:xfrm>
              <a:off x="6183975" y="1449400"/>
              <a:ext cx="254975" cy="254950"/>
            </a:xfrm>
            <a:custGeom>
              <a:avLst/>
              <a:gdLst/>
              <a:ahLst/>
              <a:cxnLst/>
              <a:rect l="l" t="t" r="r" b="b"/>
              <a:pathLst>
                <a:path w="10199" h="10198" extrusionOk="0">
                  <a:moveTo>
                    <a:pt x="5099" y="1014"/>
                  </a:moveTo>
                  <a:cubicBezTo>
                    <a:pt x="7348" y="1014"/>
                    <a:pt x="9185" y="2851"/>
                    <a:pt x="9185" y="5099"/>
                  </a:cubicBezTo>
                  <a:cubicBezTo>
                    <a:pt x="9185" y="7379"/>
                    <a:pt x="7348" y="9216"/>
                    <a:pt x="5099" y="9216"/>
                  </a:cubicBezTo>
                  <a:cubicBezTo>
                    <a:pt x="2819" y="9216"/>
                    <a:pt x="982" y="7379"/>
                    <a:pt x="982" y="5099"/>
                  </a:cubicBezTo>
                  <a:cubicBezTo>
                    <a:pt x="982" y="2851"/>
                    <a:pt x="2819" y="1014"/>
                    <a:pt x="5099" y="1014"/>
                  </a:cubicBezTo>
                  <a:close/>
                  <a:moveTo>
                    <a:pt x="5099" y="0"/>
                  </a:moveTo>
                  <a:cubicBezTo>
                    <a:pt x="2281" y="0"/>
                    <a:pt x="1" y="2312"/>
                    <a:pt x="1" y="5099"/>
                  </a:cubicBezTo>
                  <a:cubicBezTo>
                    <a:pt x="1" y="7918"/>
                    <a:pt x="2281" y="10198"/>
                    <a:pt x="5099" y="10198"/>
                  </a:cubicBezTo>
                  <a:cubicBezTo>
                    <a:pt x="7886" y="10198"/>
                    <a:pt x="10198" y="7918"/>
                    <a:pt x="10198" y="5099"/>
                  </a:cubicBezTo>
                  <a:cubicBezTo>
                    <a:pt x="10198" y="2312"/>
                    <a:pt x="7886" y="0"/>
                    <a:pt x="5099"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3"/>
            <p:cNvSpPr/>
            <p:nvPr/>
          </p:nvSpPr>
          <p:spPr>
            <a:xfrm>
              <a:off x="6605975" y="3315475"/>
              <a:ext cx="394300" cy="394325"/>
            </a:xfrm>
            <a:custGeom>
              <a:avLst/>
              <a:gdLst/>
              <a:ahLst/>
              <a:cxnLst/>
              <a:rect l="l" t="t" r="r" b="b"/>
              <a:pathLst>
                <a:path w="15772" h="15773" extrusionOk="0">
                  <a:moveTo>
                    <a:pt x="7886" y="1014"/>
                  </a:moveTo>
                  <a:cubicBezTo>
                    <a:pt x="11686" y="1014"/>
                    <a:pt x="14790" y="4118"/>
                    <a:pt x="14790" y="7887"/>
                  </a:cubicBezTo>
                  <a:cubicBezTo>
                    <a:pt x="14790" y="11687"/>
                    <a:pt x="11686" y="14790"/>
                    <a:pt x="7886" y="14790"/>
                  </a:cubicBezTo>
                  <a:cubicBezTo>
                    <a:pt x="4086" y="14790"/>
                    <a:pt x="1014" y="11687"/>
                    <a:pt x="1014" y="7887"/>
                  </a:cubicBezTo>
                  <a:cubicBezTo>
                    <a:pt x="1014" y="4118"/>
                    <a:pt x="4086" y="1014"/>
                    <a:pt x="7886" y="1014"/>
                  </a:cubicBezTo>
                  <a:close/>
                  <a:moveTo>
                    <a:pt x="7886" y="1"/>
                  </a:moveTo>
                  <a:cubicBezTo>
                    <a:pt x="3547" y="1"/>
                    <a:pt x="0" y="3548"/>
                    <a:pt x="0" y="7887"/>
                  </a:cubicBezTo>
                  <a:cubicBezTo>
                    <a:pt x="0" y="12257"/>
                    <a:pt x="3547" y="15772"/>
                    <a:pt x="7886" y="15772"/>
                  </a:cubicBezTo>
                  <a:cubicBezTo>
                    <a:pt x="12256" y="15772"/>
                    <a:pt x="15772" y="12257"/>
                    <a:pt x="15772" y="7887"/>
                  </a:cubicBezTo>
                  <a:cubicBezTo>
                    <a:pt x="15772" y="3548"/>
                    <a:pt x="12225" y="1"/>
                    <a:pt x="7886"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13"/>
            <p:cNvSpPr/>
            <p:nvPr/>
          </p:nvSpPr>
          <p:spPr>
            <a:xfrm>
              <a:off x="6647150" y="2157200"/>
              <a:ext cx="178150" cy="178150"/>
            </a:xfrm>
            <a:custGeom>
              <a:avLst/>
              <a:gdLst/>
              <a:ahLst/>
              <a:cxnLst/>
              <a:rect l="l" t="t" r="r" b="b"/>
              <a:pathLst>
                <a:path w="7126" h="7126" extrusionOk="0">
                  <a:moveTo>
                    <a:pt x="3579" y="1014"/>
                  </a:moveTo>
                  <a:cubicBezTo>
                    <a:pt x="4972" y="1014"/>
                    <a:pt x="6144" y="2154"/>
                    <a:pt x="6144" y="3579"/>
                  </a:cubicBezTo>
                  <a:cubicBezTo>
                    <a:pt x="6144" y="4972"/>
                    <a:pt x="4972" y="6112"/>
                    <a:pt x="3579" y="6112"/>
                  </a:cubicBezTo>
                  <a:cubicBezTo>
                    <a:pt x="2154" y="6112"/>
                    <a:pt x="1014" y="4972"/>
                    <a:pt x="1014" y="3579"/>
                  </a:cubicBezTo>
                  <a:cubicBezTo>
                    <a:pt x="1014" y="2154"/>
                    <a:pt x="2154" y="1014"/>
                    <a:pt x="3579" y="1014"/>
                  </a:cubicBezTo>
                  <a:close/>
                  <a:moveTo>
                    <a:pt x="3579" y="0"/>
                  </a:moveTo>
                  <a:cubicBezTo>
                    <a:pt x="1615" y="0"/>
                    <a:pt x="0" y="1615"/>
                    <a:pt x="0" y="3579"/>
                  </a:cubicBezTo>
                  <a:cubicBezTo>
                    <a:pt x="0" y="5542"/>
                    <a:pt x="1615" y="7126"/>
                    <a:pt x="3579" y="7126"/>
                  </a:cubicBezTo>
                  <a:cubicBezTo>
                    <a:pt x="5542" y="7126"/>
                    <a:pt x="7126" y="5542"/>
                    <a:pt x="7126" y="3579"/>
                  </a:cubicBezTo>
                  <a:cubicBezTo>
                    <a:pt x="7126" y="1615"/>
                    <a:pt x="5542" y="0"/>
                    <a:pt x="3579"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13"/>
            <p:cNvSpPr/>
            <p:nvPr/>
          </p:nvSpPr>
          <p:spPr>
            <a:xfrm>
              <a:off x="4713750" y="2228450"/>
              <a:ext cx="91850" cy="91075"/>
            </a:xfrm>
            <a:custGeom>
              <a:avLst/>
              <a:gdLst/>
              <a:ahLst/>
              <a:cxnLst/>
              <a:rect l="l" t="t" r="r" b="b"/>
              <a:pathLst>
                <a:path w="3674" h="3643" extrusionOk="0">
                  <a:moveTo>
                    <a:pt x="1837" y="982"/>
                  </a:moveTo>
                  <a:cubicBezTo>
                    <a:pt x="2280" y="982"/>
                    <a:pt x="2660" y="1362"/>
                    <a:pt x="2660" y="1806"/>
                  </a:cubicBezTo>
                  <a:cubicBezTo>
                    <a:pt x="2660" y="2281"/>
                    <a:pt x="2280" y="2661"/>
                    <a:pt x="1837" y="2661"/>
                  </a:cubicBezTo>
                  <a:cubicBezTo>
                    <a:pt x="1394" y="2661"/>
                    <a:pt x="1014" y="2281"/>
                    <a:pt x="1014" y="1806"/>
                  </a:cubicBezTo>
                  <a:cubicBezTo>
                    <a:pt x="1014" y="1362"/>
                    <a:pt x="1394" y="982"/>
                    <a:pt x="1837" y="982"/>
                  </a:cubicBezTo>
                  <a:close/>
                  <a:moveTo>
                    <a:pt x="1837" y="1"/>
                  </a:moveTo>
                  <a:cubicBezTo>
                    <a:pt x="824" y="1"/>
                    <a:pt x="0" y="824"/>
                    <a:pt x="0" y="1806"/>
                  </a:cubicBezTo>
                  <a:cubicBezTo>
                    <a:pt x="0" y="2819"/>
                    <a:pt x="824" y="3642"/>
                    <a:pt x="1837" y="3642"/>
                  </a:cubicBezTo>
                  <a:cubicBezTo>
                    <a:pt x="2850" y="3642"/>
                    <a:pt x="3674" y="2819"/>
                    <a:pt x="3674" y="1806"/>
                  </a:cubicBezTo>
                  <a:cubicBezTo>
                    <a:pt x="3674" y="824"/>
                    <a:pt x="2850" y="1"/>
                    <a:pt x="1837" y="1"/>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3"/>
            <p:cNvSpPr/>
            <p:nvPr/>
          </p:nvSpPr>
          <p:spPr>
            <a:xfrm>
              <a:off x="3606900" y="2093075"/>
              <a:ext cx="152850" cy="153600"/>
            </a:xfrm>
            <a:custGeom>
              <a:avLst/>
              <a:gdLst/>
              <a:ahLst/>
              <a:cxnLst/>
              <a:rect l="l" t="t" r="r" b="b"/>
              <a:pathLst>
                <a:path w="6114" h="6144" extrusionOk="0">
                  <a:moveTo>
                    <a:pt x="3073" y="1014"/>
                  </a:moveTo>
                  <a:cubicBezTo>
                    <a:pt x="4181" y="1014"/>
                    <a:pt x="5131" y="1932"/>
                    <a:pt x="5131" y="3072"/>
                  </a:cubicBezTo>
                  <a:cubicBezTo>
                    <a:pt x="5131" y="4212"/>
                    <a:pt x="4181" y="5131"/>
                    <a:pt x="3073" y="5131"/>
                  </a:cubicBezTo>
                  <a:cubicBezTo>
                    <a:pt x="1933" y="5131"/>
                    <a:pt x="1014" y="4212"/>
                    <a:pt x="1014" y="3072"/>
                  </a:cubicBezTo>
                  <a:cubicBezTo>
                    <a:pt x="1014" y="1932"/>
                    <a:pt x="1933" y="1014"/>
                    <a:pt x="3073" y="1014"/>
                  </a:cubicBezTo>
                  <a:close/>
                  <a:moveTo>
                    <a:pt x="3073" y="0"/>
                  </a:moveTo>
                  <a:cubicBezTo>
                    <a:pt x="1363" y="0"/>
                    <a:pt x="1" y="1394"/>
                    <a:pt x="1" y="3072"/>
                  </a:cubicBezTo>
                  <a:cubicBezTo>
                    <a:pt x="1" y="4751"/>
                    <a:pt x="1363" y="6144"/>
                    <a:pt x="3073" y="6144"/>
                  </a:cubicBezTo>
                  <a:cubicBezTo>
                    <a:pt x="4751" y="6144"/>
                    <a:pt x="6113" y="4751"/>
                    <a:pt x="6113" y="3072"/>
                  </a:cubicBezTo>
                  <a:cubicBezTo>
                    <a:pt x="6113" y="1394"/>
                    <a:pt x="4751" y="0"/>
                    <a:pt x="3073"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3"/>
            <p:cNvSpPr/>
            <p:nvPr/>
          </p:nvSpPr>
          <p:spPr>
            <a:xfrm>
              <a:off x="4774700" y="1416150"/>
              <a:ext cx="152825" cy="152825"/>
            </a:xfrm>
            <a:custGeom>
              <a:avLst/>
              <a:gdLst/>
              <a:ahLst/>
              <a:cxnLst/>
              <a:rect l="l" t="t" r="r" b="b"/>
              <a:pathLst>
                <a:path w="6113" h="6113" extrusionOk="0">
                  <a:moveTo>
                    <a:pt x="3041" y="1014"/>
                  </a:moveTo>
                  <a:cubicBezTo>
                    <a:pt x="4181" y="1014"/>
                    <a:pt x="5099" y="1932"/>
                    <a:pt x="5099" y="3072"/>
                  </a:cubicBezTo>
                  <a:cubicBezTo>
                    <a:pt x="5099" y="4212"/>
                    <a:pt x="4181" y="5131"/>
                    <a:pt x="3041" y="5131"/>
                  </a:cubicBezTo>
                  <a:cubicBezTo>
                    <a:pt x="1901" y="5131"/>
                    <a:pt x="983" y="4212"/>
                    <a:pt x="983" y="3072"/>
                  </a:cubicBezTo>
                  <a:cubicBezTo>
                    <a:pt x="983" y="1932"/>
                    <a:pt x="1901" y="1014"/>
                    <a:pt x="3041" y="1014"/>
                  </a:cubicBezTo>
                  <a:close/>
                  <a:moveTo>
                    <a:pt x="3041" y="0"/>
                  </a:moveTo>
                  <a:cubicBezTo>
                    <a:pt x="1363" y="0"/>
                    <a:pt x="1" y="1394"/>
                    <a:pt x="1" y="3072"/>
                  </a:cubicBezTo>
                  <a:cubicBezTo>
                    <a:pt x="1" y="4751"/>
                    <a:pt x="1363" y="6112"/>
                    <a:pt x="3041" y="6112"/>
                  </a:cubicBezTo>
                  <a:cubicBezTo>
                    <a:pt x="4751" y="6112"/>
                    <a:pt x="6113" y="4751"/>
                    <a:pt x="6113" y="3072"/>
                  </a:cubicBezTo>
                  <a:cubicBezTo>
                    <a:pt x="6113" y="1394"/>
                    <a:pt x="4751" y="0"/>
                    <a:pt x="3041"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3"/>
            <p:cNvSpPr/>
            <p:nvPr/>
          </p:nvSpPr>
          <p:spPr>
            <a:xfrm>
              <a:off x="2681375" y="4073950"/>
              <a:ext cx="197975" cy="197175"/>
            </a:xfrm>
            <a:custGeom>
              <a:avLst/>
              <a:gdLst/>
              <a:ahLst/>
              <a:cxnLst/>
              <a:rect l="l" t="t" r="r" b="b"/>
              <a:pathLst>
                <a:path w="7919" h="7887" extrusionOk="0">
                  <a:moveTo>
                    <a:pt x="3959" y="982"/>
                  </a:moveTo>
                  <a:cubicBezTo>
                    <a:pt x="5575" y="982"/>
                    <a:pt x="6905" y="2313"/>
                    <a:pt x="6905" y="3928"/>
                  </a:cubicBezTo>
                  <a:cubicBezTo>
                    <a:pt x="6905" y="5574"/>
                    <a:pt x="5575" y="6873"/>
                    <a:pt x="3959" y="6873"/>
                  </a:cubicBezTo>
                  <a:cubicBezTo>
                    <a:pt x="2344" y="6873"/>
                    <a:pt x="1014" y="5574"/>
                    <a:pt x="1014" y="3928"/>
                  </a:cubicBezTo>
                  <a:cubicBezTo>
                    <a:pt x="1014" y="2313"/>
                    <a:pt x="2344" y="982"/>
                    <a:pt x="3959" y="982"/>
                  </a:cubicBezTo>
                  <a:close/>
                  <a:moveTo>
                    <a:pt x="3959" y="1"/>
                  </a:moveTo>
                  <a:cubicBezTo>
                    <a:pt x="1774" y="1"/>
                    <a:pt x="1" y="1774"/>
                    <a:pt x="1" y="3928"/>
                  </a:cubicBezTo>
                  <a:cubicBezTo>
                    <a:pt x="1" y="6113"/>
                    <a:pt x="1774" y="7886"/>
                    <a:pt x="3959" y="7886"/>
                  </a:cubicBezTo>
                  <a:cubicBezTo>
                    <a:pt x="6145" y="7886"/>
                    <a:pt x="7886" y="6113"/>
                    <a:pt x="7918" y="3928"/>
                  </a:cubicBezTo>
                  <a:cubicBezTo>
                    <a:pt x="7918" y="1774"/>
                    <a:pt x="6145" y="1"/>
                    <a:pt x="3959" y="1"/>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4" name="Google Shape;164;p13"/>
          <p:cNvSpPr txBox="1"/>
          <p:nvPr/>
        </p:nvSpPr>
        <p:spPr>
          <a:xfrm>
            <a:off x="323732" y="386747"/>
            <a:ext cx="5475490" cy="1576500"/>
          </a:xfrm>
          <a:prstGeom prst="rect">
            <a:avLst/>
          </a:prstGeom>
          <a:noFill/>
          <a:ln>
            <a:noFill/>
          </a:ln>
        </p:spPr>
        <p:txBody>
          <a:bodyPr spcFirstLastPara="1" wrap="square" lIns="91425" tIns="91425" rIns="91425" bIns="91425" anchor="t" anchorCtr="0">
            <a:noAutofit/>
          </a:bodyPr>
          <a:lstStyle/>
          <a:p>
            <a:pPr algn="ctr">
              <a:spcBef>
                <a:spcPts val="1200"/>
              </a:spcBef>
              <a:spcAft>
                <a:spcPts val="1000"/>
              </a:spcAft>
            </a:pPr>
            <a:r>
              <a:rPr lang="en-VN" sz="3000" b="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Xây</a:t>
            </a:r>
            <a:r>
              <a:rPr lang="vi-VN" sz="3000" b="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dựng game </a:t>
            </a:r>
            <a:r>
              <a:rPr lang="vi-VN" sz="3000" b="1">
                <a:solidFill>
                  <a:srgbClr val="000000"/>
                </a:solidFill>
                <a:effectLst/>
                <a:latin typeface="Calibri" panose="020F0502020204030204" pitchFamily="34" charset="0"/>
                <a:ea typeface="Calibri" panose="020F0502020204030204" pitchFamily="34" charset="0"/>
                <a:cs typeface="Calibri" panose="020F0502020204030204" pitchFamily="34" charset="0"/>
              </a:rPr>
              <a:t>S</a:t>
            </a:r>
            <a:r>
              <a:rPr lang="en-US" sz="3000" b="1">
                <a:solidFill>
                  <a:srgbClr val="000000"/>
                </a:solidFill>
                <a:effectLst/>
                <a:latin typeface="Calibri" panose="020F0502020204030204" pitchFamily="34" charset="0"/>
                <a:ea typeface="Calibri" panose="020F0502020204030204" pitchFamily="34" charset="0"/>
                <a:cs typeface="Calibri" panose="020F0502020204030204" pitchFamily="34" charset="0"/>
              </a:rPr>
              <a:t>pace </a:t>
            </a:r>
            <a:r>
              <a:rPr lang="vi-VN" sz="3000" b="1">
                <a:solidFill>
                  <a:srgbClr val="000000"/>
                </a:solidFill>
                <a:effectLst/>
                <a:latin typeface="Calibri" panose="020F0502020204030204" pitchFamily="34" charset="0"/>
                <a:ea typeface="Calibri" panose="020F0502020204030204" pitchFamily="34" charset="0"/>
                <a:cs typeface="Calibri" panose="020F0502020204030204" pitchFamily="34" charset="0"/>
              </a:rPr>
              <a:t>I</a:t>
            </a:r>
            <a:r>
              <a:rPr lang="en-US" sz="3000" b="1">
                <a:solidFill>
                  <a:srgbClr val="000000"/>
                </a:solidFill>
                <a:effectLst/>
                <a:latin typeface="Calibri" panose="020F0502020204030204" pitchFamily="34" charset="0"/>
                <a:ea typeface="Calibri" panose="020F0502020204030204" pitchFamily="34" charset="0"/>
                <a:cs typeface="Calibri" panose="020F0502020204030204" pitchFamily="34" charset="0"/>
              </a:rPr>
              <a:t>nvaders</a:t>
            </a:r>
            <a:endParaRPr lang="en-VN" sz="3000" b="1">
              <a:effectLst/>
              <a:latin typeface="Calibri" panose="020F0502020204030204" pitchFamily="34" charset="0"/>
              <a:ea typeface="Times New Roman" panose="02020603050405020304" pitchFamily="18" charset="0"/>
              <a:cs typeface="Calibri" panose="020F0502020204030204" pitchFamily="34" charset="0"/>
            </a:endParaRPr>
          </a:p>
          <a:p>
            <a:pPr algn="ctr">
              <a:spcBef>
                <a:spcPts val="1200"/>
              </a:spcBef>
              <a:spcAft>
                <a:spcPts val="1000"/>
              </a:spcAft>
            </a:pPr>
            <a:r>
              <a:rPr lang="vi-VN" sz="3000" b="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sử dụng KIT </a:t>
            </a:r>
            <a:r>
              <a:rPr lang="en-VN" sz="3000" b="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STM32F429I-DISC1</a:t>
            </a:r>
            <a:endParaRPr lang="en-VN" sz="3000" b="1">
              <a:effectLst/>
              <a:latin typeface="Calibri" panose="020F0502020204030204" pitchFamily="34" charset="0"/>
              <a:ea typeface="Times New Roman" panose="02020603050405020304" pitchFamily="18" charset="0"/>
              <a:cs typeface="Calibri" panose="020F0502020204030204" pitchFamily="34" charset="0"/>
            </a:endParaRPr>
          </a:p>
        </p:txBody>
      </p:sp>
      <p:graphicFrame>
        <p:nvGraphicFramePr>
          <p:cNvPr id="2" name="Table 2">
            <a:extLst>
              <a:ext uri="{FF2B5EF4-FFF2-40B4-BE49-F238E27FC236}">
                <a16:creationId xmlns:a16="http://schemas.microsoft.com/office/drawing/2014/main" id="{9B64FEDF-CD60-950F-0C51-19C9CC7CF82A}"/>
              </a:ext>
            </a:extLst>
          </p:cNvPr>
          <p:cNvGraphicFramePr>
            <a:graphicFrameLocks noGrp="1"/>
          </p:cNvGraphicFramePr>
          <p:nvPr>
            <p:extLst>
              <p:ext uri="{D42A27DB-BD31-4B8C-83A1-F6EECF244321}">
                <p14:modId xmlns:p14="http://schemas.microsoft.com/office/powerpoint/2010/main" val="3146193353"/>
              </p:ext>
            </p:extLst>
          </p:nvPr>
        </p:nvGraphicFramePr>
        <p:xfrm>
          <a:off x="185143" y="2549416"/>
          <a:ext cx="4126299" cy="1947820"/>
        </p:xfrm>
        <a:graphic>
          <a:graphicData uri="http://schemas.openxmlformats.org/drawingml/2006/table">
            <a:tbl>
              <a:tblPr firstRow="1" bandRow="1">
                <a:tableStyleId>{5C22544A-7EE6-4342-B048-85BDC9FD1C3A}</a:tableStyleId>
              </a:tblPr>
              <a:tblGrid>
                <a:gridCol w="2063450">
                  <a:extLst>
                    <a:ext uri="{9D8B030D-6E8A-4147-A177-3AD203B41FA5}">
                      <a16:colId xmlns:a16="http://schemas.microsoft.com/office/drawing/2014/main" val="2302654919"/>
                    </a:ext>
                  </a:extLst>
                </a:gridCol>
                <a:gridCol w="208280">
                  <a:extLst>
                    <a:ext uri="{9D8B030D-6E8A-4147-A177-3AD203B41FA5}">
                      <a16:colId xmlns:a16="http://schemas.microsoft.com/office/drawing/2014/main" val="3417812952"/>
                    </a:ext>
                  </a:extLst>
                </a:gridCol>
                <a:gridCol w="1854569">
                  <a:extLst>
                    <a:ext uri="{9D8B030D-6E8A-4147-A177-3AD203B41FA5}">
                      <a16:colId xmlns:a16="http://schemas.microsoft.com/office/drawing/2014/main" val="648360015"/>
                    </a:ext>
                  </a:extLst>
                </a:gridCol>
              </a:tblGrid>
              <a:tr h="389564">
                <a:tc>
                  <a:txBody>
                    <a:bodyPr/>
                    <a:lstStyle/>
                    <a:p>
                      <a:r>
                        <a:rPr lang="en-VN" b="0">
                          <a:solidFill>
                            <a:schemeClr val="tx1"/>
                          </a:solidFill>
                          <a:latin typeface="+mn-lt"/>
                        </a:rPr>
                        <a:t>Học phần</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solidFill>
                  </a:tcPr>
                </a:tc>
                <a:tc>
                  <a:txBody>
                    <a:bodyPr/>
                    <a:lstStyle/>
                    <a:p>
                      <a:r>
                        <a:rPr lang="en-VN" b="0">
                          <a:solidFill>
                            <a:schemeClr val="tx1"/>
                          </a:solidFill>
                          <a:latin typeface="+mn-lt"/>
                        </a:rPr>
                        <a:t>:</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solidFill>
                  </a:tcPr>
                </a:tc>
                <a:tc>
                  <a:txBody>
                    <a:bodyPr/>
                    <a:lstStyle/>
                    <a:p>
                      <a:r>
                        <a:rPr lang="en-VN" b="0">
                          <a:solidFill>
                            <a:schemeClr val="tx1"/>
                          </a:solidFill>
                          <a:latin typeface="+mn-lt"/>
                        </a:rPr>
                        <a:t>Hệ nhúng</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912044077"/>
                  </a:ext>
                </a:extLst>
              </a:tr>
              <a:tr h="389564">
                <a:tc>
                  <a:txBody>
                    <a:bodyPr/>
                    <a:lstStyle/>
                    <a:p>
                      <a:r>
                        <a:rPr lang="en-VN" b="0">
                          <a:solidFill>
                            <a:schemeClr val="tx1"/>
                          </a:solidFill>
                          <a:latin typeface="+mn-lt"/>
                        </a:rPr>
                        <a:t>Mã học phần</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solidFill>
                  </a:tcPr>
                </a:tc>
                <a:tc>
                  <a:txBody>
                    <a:bodyPr/>
                    <a:lstStyle/>
                    <a:p>
                      <a:r>
                        <a:rPr lang="en-VN" b="0">
                          <a:solidFill>
                            <a:schemeClr val="tx1"/>
                          </a:solidFill>
                          <a:latin typeface="+mn-lt"/>
                        </a:rPr>
                        <a:t>:</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solidFill>
                  </a:tcPr>
                </a:tc>
                <a:tc>
                  <a:txBody>
                    <a:bodyPr/>
                    <a:lstStyle/>
                    <a:p>
                      <a:r>
                        <a:rPr lang="en-VN" b="0">
                          <a:solidFill>
                            <a:schemeClr val="tx1"/>
                          </a:solidFill>
                          <a:latin typeface="+mn-lt"/>
                        </a:rPr>
                        <a:t>IT4210</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86128577"/>
                  </a:ext>
                </a:extLst>
              </a:tr>
              <a:tr h="389564">
                <a:tc>
                  <a:txBody>
                    <a:bodyPr/>
                    <a:lstStyle/>
                    <a:p>
                      <a:r>
                        <a:rPr lang="en-VN" b="0">
                          <a:solidFill>
                            <a:schemeClr val="tx1"/>
                          </a:solidFill>
                          <a:latin typeface="+mn-lt"/>
                        </a:rPr>
                        <a:t>Lớp</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r>
                        <a:rPr lang="en-VN" b="0">
                          <a:solidFill>
                            <a:schemeClr val="tx1"/>
                          </a:solidFill>
                          <a:latin typeface="+mn-lt"/>
                        </a:rPr>
                        <a: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r>
                        <a:rPr lang="en-VN" b="0">
                          <a:solidFill>
                            <a:schemeClr val="tx1"/>
                          </a:solidFill>
                          <a:latin typeface="+mn-lt"/>
                        </a:rPr>
                        <a:t>141341</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64996639"/>
                  </a:ext>
                </a:extLst>
              </a:tr>
              <a:tr h="389564">
                <a:tc>
                  <a:txBody>
                    <a:bodyPr/>
                    <a:lstStyle/>
                    <a:p>
                      <a:r>
                        <a:rPr lang="en-VN" b="0">
                          <a:solidFill>
                            <a:schemeClr val="tx1"/>
                          </a:solidFill>
                          <a:latin typeface="+mn-lt"/>
                        </a:rPr>
                        <a:t>Nhóm</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r>
                        <a:rPr lang="en-VN" b="0">
                          <a:solidFill>
                            <a:schemeClr val="tx1"/>
                          </a:solidFill>
                          <a:latin typeface="+mn-lt"/>
                        </a:rPr>
                        <a: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r>
                        <a:rPr lang="en-VN" b="0">
                          <a:solidFill>
                            <a:schemeClr val="tx1"/>
                          </a:solidFill>
                          <a:latin typeface="+mn-lt"/>
                        </a:rPr>
                        <a:t>40</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447059570"/>
                  </a:ext>
                </a:extLst>
              </a:tr>
              <a:tr h="389564">
                <a:tc>
                  <a:txBody>
                    <a:bodyPr/>
                    <a:lstStyle/>
                    <a:p>
                      <a:r>
                        <a:rPr lang="en-VN" b="0">
                          <a:solidFill>
                            <a:schemeClr val="tx1"/>
                          </a:solidFill>
                          <a:latin typeface="+mn-lt"/>
                        </a:rPr>
                        <a:t>Giảng viên hướng dẫn</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r>
                        <a:rPr lang="en-VN" b="0">
                          <a:solidFill>
                            <a:schemeClr val="tx1"/>
                          </a:solidFill>
                          <a:latin typeface="+mn-lt"/>
                        </a:rPr>
                        <a: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r>
                        <a:rPr lang="en-VN" b="0">
                          <a:solidFill>
                            <a:schemeClr val="tx1"/>
                          </a:solidFill>
                          <a:latin typeface="+mn-lt"/>
                        </a:rPr>
                        <a:t>TS. Đỗ Công Thuần</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349116590"/>
                  </a:ext>
                </a:extLst>
              </a:tr>
            </a:tbl>
          </a:graphicData>
        </a:graphic>
      </p:graphicFrame>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588"/>
        <p:cNvGrpSpPr/>
        <p:nvPr/>
      </p:nvGrpSpPr>
      <p:grpSpPr>
        <a:xfrm>
          <a:off x="0" y="0"/>
          <a:ext cx="0" cy="0"/>
          <a:chOff x="0" y="0"/>
          <a:chExt cx="0" cy="0"/>
        </a:xfrm>
      </p:grpSpPr>
      <p:grpSp>
        <p:nvGrpSpPr>
          <p:cNvPr id="2589" name="Google Shape;2589;p30"/>
          <p:cNvGrpSpPr/>
          <p:nvPr/>
        </p:nvGrpSpPr>
        <p:grpSpPr>
          <a:xfrm>
            <a:off x="663334" y="1287654"/>
            <a:ext cx="7817348" cy="3215939"/>
            <a:chOff x="602300" y="1815974"/>
            <a:chExt cx="6397175" cy="2631701"/>
          </a:xfrm>
        </p:grpSpPr>
        <p:sp>
          <p:nvSpPr>
            <p:cNvPr id="2590" name="Google Shape;2590;p30"/>
            <p:cNvSpPr/>
            <p:nvPr/>
          </p:nvSpPr>
          <p:spPr>
            <a:xfrm>
              <a:off x="713150" y="3083500"/>
              <a:ext cx="6218250" cy="55450"/>
            </a:xfrm>
            <a:custGeom>
              <a:avLst/>
              <a:gdLst/>
              <a:ahLst/>
              <a:cxnLst/>
              <a:rect l="l" t="t" r="r" b="b"/>
              <a:pathLst>
                <a:path w="248730" h="2218" extrusionOk="0">
                  <a:moveTo>
                    <a:pt x="0" y="1"/>
                  </a:moveTo>
                  <a:lnTo>
                    <a:pt x="0" y="2218"/>
                  </a:lnTo>
                  <a:lnTo>
                    <a:pt x="248729" y="2218"/>
                  </a:lnTo>
                  <a:lnTo>
                    <a:pt x="248729"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30"/>
            <p:cNvSpPr/>
            <p:nvPr/>
          </p:nvSpPr>
          <p:spPr>
            <a:xfrm>
              <a:off x="602300" y="3047100"/>
              <a:ext cx="129075" cy="129850"/>
            </a:xfrm>
            <a:custGeom>
              <a:avLst/>
              <a:gdLst/>
              <a:ahLst/>
              <a:cxnLst/>
              <a:rect l="l" t="t" r="r" b="b"/>
              <a:pathLst>
                <a:path w="5163" h="5194" extrusionOk="0">
                  <a:moveTo>
                    <a:pt x="2566" y="0"/>
                  </a:moveTo>
                  <a:cubicBezTo>
                    <a:pt x="1141" y="0"/>
                    <a:pt x="1" y="1172"/>
                    <a:pt x="1" y="2597"/>
                  </a:cubicBezTo>
                  <a:cubicBezTo>
                    <a:pt x="1" y="4022"/>
                    <a:pt x="1141" y="5194"/>
                    <a:pt x="2566" y="5194"/>
                  </a:cubicBezTo>
                  <a:cubicBezTo>
                    <a:pt x="4023" y="5194"/>
                    <a:pt x="5163" y="4022"/>
                    <a:pt x="5163" y="2597"/>
                  </a:cubicBezTo>
                  <a:cubicBezTo>
                    <a:pt x="5163" y="1172"/>
                    <a:pt x="4023" y="0"/>
                    <a:pt x="256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30"/>
            <p:cNvSpPr/>
            <p:nvPr/>
          </p:nvSpPr>
          <p:spPr>
            <a:xfrm>
              <a:off x="6870400" y="3047100"/>
              <a:ext cx="129075" cy="129850"/>
            </a:xfrm>
            <a:custGeom>
              <a:avLst/>
              <a:gdLst/>
              <a:ahLst/>
              <a:cxnLst/>
              <a:rect l="l" t="t" r="r" b="b"/>
              <a:pathLst>
                <a:path w="5163" h="5194" extrusionOk="0">
                  <a:moveTo>
                    <a:pt x="2598" y="0"/>
                  </a:moveTo>
                  <a:cubicBezTo>
                    <a:pt x="1141" y="0"/>
                    <a:pt x="1" y="1172"/>
                    <a:pt x="1" y="2597"/>
                  </a:cubicBezTo>
                  <a:cubicBezTo>
                    <a:pt x="1" y="4022"/>
                    <a:pt x="1141" y="5194"/>
                    <a:pt x="2598" y="5194"/>
                  </a:cubicBezTo>
                  <a:cubicBezTo>
                    <a:pt x="4023" y="5194"/>
                    <a:pt x="5163" y="4022"/>
                    <a:pt x="5163" y="2597"/>
                  </a:cubicBezTo>
                  <a:cubicBezTo>
                    <a:pt x="5163" y="1172"/>
                    <a:pt x="4023" y="0"/>
                    <a:pt x="2598"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30"/>
            <p:cNvSpPr/>
            <p:nvPr/>
          </p:nvSpPr>
          <p:spPr>
            <a:xfrm>
              <a:off x="3959225" y="1815974"/>
              <a:ext cx="1030075" cy="1183650"/>
            </a:xfrm>
            <a:custGeom>
              <a:avLst/>
              <a:gdLst/>
              <a:ahLst/>
              <a:cxnLst/>
              <a:rect l="l" t="t" r="r" b="b"/>
              <a:pathLst>
                <a:path w="41203" h="47346" extrusionOk="0">
                  <a:moveTo>
                    <a:pt x="20617" y="0"/>
                  </a:moveTo>
                  <a:cubicBezTo>
                    <a:pt x="9216" y="0"/>
                    <a:pt x="1" y="9216"/>
                    <a:pt x="1" y="20585"/>
                  </a:cubicBezTo>
                  <a:cubicBezTo>
                    <a:pt x="1" y="30687"/>
                    <a:pt x="7253" y="39079"/>
                    <a:pt x="16849" y="40853"/>
                  </a:cubicBezTo>
                  <a:lnTo>
                    <a:pt x="20617" y="47345"/>
                  </a:lnTo>
                  <a:lnTo>
                    <a:pt x="24354" y="40853"/>
                  </a:lnTo>
                  <a:cubicBezTo>
                    <a:pt x="33950" y="39079"/>
                    <a:pt x="41202" y="30687"/>
                    <a:pt x="41202" y="20585"/>
                  </a:cubicBezTo>
                  <a:cubicBezTo>
                    <a:pt x="41202" y="9216"/>
                    <a:pt x="31986" y="0"/>
                    <a:pt x="20617"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30"/>
            <p:cNvSpPr/>
            <p:nvPr/>
          </p:nvSpPr>
          <p:spPr>
            <a:xfrm>
              <a:off x="4062149" y="1927575"/>
              <a:ext cx="820250" cy="820250"/>
            </a:xfrm>
            <a:custGeom>
              <a:avLst/>
              <a:gdLst/>
              <a:ahLst/>
              <a:cxnLst/>
              <a:rect l="l" t="t" r="r" b="b"/>
              <a:pathLst>
                <a:path w="32810" h="32810" extrusionOk="0">
                  <a:moveTo>
                    <a:pt x="16405" y="1"/>
                  </a:moveTo>
                  <a:cubicBezTo>
                    <a:pt x="7348" y="1"/>
                    <a:pt x="1" y="7348"/>
                    <a:pt x="1" y="16405"/>
                  </a:cubicBezTo>
                  <a:cubicBezTo>
                    <a:pt x="1" y="25462"/>
                    <a:pt x="7348" y="32810"/>
                    <a:pt x="16405" y="32810"/>
                  </a:cubicBezTo>
                  <a:cubicBezTo>
                    <a:pt x="25463" y="32810"/>
                    <a:pt x="32810" y="25462"/>
                    <a:pt x="32810" y="16405"/>
                  </a:cubicBezTo>
                  <a:cubicBezTo>
                    <a:pt x="32810" y="7348"/>
                    <a:pt x="25463" y="1"/>
                    <a:pt x="16405"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30"/>
            <p:cNvSpPr/>
            <p:nvPr/>
          </p:nvSpPr>
          <p:spPr>
            <a:xfrm>
              <a:off x="2433575" y="3263225"/>
              <a:ext cx="1030850" cy="1184450"/>
            </a:xfrm>
            <a:custGeom>
              <a:avLst/>
              <a:gdLst/>
              <a:ahLst/>
              <a:cxnLst/>
              <a:rect l="l" t="t" r="r" b="b"/>
              <a:pathLst>
                <a:path w="41234" h="47378" extrusionOk="0">
                  <a:moveTo>
                    <a:pt x="20617" y="1"/>
                  </a:moveTo>
                  <a:lnTo>
                    <a:pt x="16848" y="6493"/>
                  </a:lnTo>
                  <a:cubicBezTo>
                    <a:pt x="7284" y="8266"/>
                    <a:pt x="0" y="16659"/>
                    <a:pt x="0" y="26761"/>
                  </a:cubicBezTo>
                  <a:cubicBezTo>
                    <a:pt x="0" y="38130"/>
                    <a:pt x="9248" y="47377"/>
                    <a:pt x="20617" y="47377"/>
                  </a:cubicBezTo>
                  <a:cubicBezTo>
                    <a:pt x="31986" y="47377"/>
                    <a:pt x="41233" y="38130"/>
                    <a:pt x="41233" y="26761"/>
                  </a:cubicBezTo>
                  <a:cubicBezTo>
                    <a:pt x="41233" y="16659"/>
                    <a:pt x="33950" y="8266"/>
                    <a:pt x="24354" y="6493"/>
                  </a:cubicBezTo>
                  <a:lnTo>
                    <a:pt x="20617"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30"/>
            <p:cNvSpPr/>
            <p:nvPr/>
          </p:nvSpPr>
          <p:spPr>
            <a:xfrm>
              <a:off x="2538875" y="3522125"/>
              <a:ext cx="820250" cy="820250"/>
            </a:xfrm>
            <a:custGeom>
              <a:avLst/>
              <a:gdLst/>
              <a:ahLst/>
              <a:cxnLst/>
              <a:rect l="l" t="t" r="r" b="b"/>
              <a:pathLst>
                <a:path w="32810" h="32810" extrusionOk="0">
                  <a:moveTo>
                    <a:pt x="16405" y="1"/>
                  </a:moveTo>
                  <a:cubicBezTo>
                    <a:pt x="7348" y="1"/>
                    <a:pt x="0" y="7348"/>
                    <a:pt x="0" y="16405"/>
                  </a:cubicBezTo>
                  <a:cubicBezTo>
                    <a:pt x="0" y="25462"/>
                    <a:pt x="7348" y="32810"/>
                    <a:pt x="16405" y="32810"/>
                  </a:cubicBezTo>
                  <a:cubicBezTo>
                    <a:pt x="25462" y="32810"/>
                    <a:pt x="32809" y="25462"/>
                    <a:pt x="32809" y="16405"/>
                  </a:cubicBezTo>
                  <a:cubicBezTo>
                    <a:pt x="32809" y="7348"/>
                    <a:pt x="25462" y="1"/>
                    <a:pt x="16405"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30"/>
            <p:cNvSpPr/>
            <p:nvPr/>
          </p:nvSpPr>
          <p:spPr>
            <a:xfrm>
              <a:off x="2855550" y="3039150"/>
              <a:ext cx="186875" cy="170050"/>
            </a:xfrm>
            <a:custGeom>
              <a:avLst/>
              <a:gdLst/>
              <a:ahLst/>
              <a:cxnLst/>
              <a:rect l="l" t="t" r="r" b="b"/>
              <a:pathLst>
                <a:path w="7475" h="6802" extrusionOk="0">
                  <a:moveTo>
                    <a:pt x="3728" y="1"/>
                  </a:moveTo>
                  <a:cubicBezTo>
                    <a:pt x="2186" y="1"/>
                    <a:pt x="796" y="1057"/>
                    <a:pt x="444" y="2598"/>
                  </a:cubicBezTo>
                  <a:cubicBezTo>
                    <a:pt x="1" y="4435"/>
                    <a:pt x="1141" y="6272"/>
                    <a:pt x="2946" y="6715"/>
                  </a:cubicBezTo>
                  <a:cubicBezTo>
                    <a:pt x="3204" y="6773"/>
                    <a:pt x="3463" y="6801"/>
                    <a:pt x="3717" y="6801"/>
                  </a:cubicBezTo>
                  <a:cubicBezTo>
                    <a:pt x="5271" y="6801"/>
                    <a:pt x="6678" y="5760"/>
                    <a:pt x="7031" y="4182"/>
                  </a:cubicBezTo>
                  <a:cubicBezTo>
                    <a:pt x="7475" y="2345"/>
                    <a:pt x="6335" y="508"/>
                    <a:pt x="4530" y="97"/>
                  </a:cubicBezTo>
                  <a:cubicBezTo>
                    <a:pt x="4261" y="32"/>
                    <a:pt x="3993" y="1"/>
                    <a:pt x="372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30"/>
            <p:cNvSpPr/>
            <p:nvPr/>
          </p:nvSpPr>
          <p:spPr>
            <a:xfrm>
              <a:off x="2874575" y="3056275"/>
              <a:ext cx="148850" cy="135250"/>
            </a:xfrm>
            <a:custGeom>
              <a:avLst/>
              <a:gdLst/>
              <a:ahLst/>
              <a:cxnLst/>
              <a:rect l="l" t="t" r="r" b="b"/>
              <a:pathLst>
                <a:path w="5954" h="5410" extrusionOk="0">
                  <a:moveTo>
                    <a:pt x="2940" y="1"/>
                  </a:moveTo>
                  <a:cubicBezTo>
                    <a:pt x="1718" y="1"/>
                    <a:pt x="614" y="829"/>
                    <a:pt x="317" y="2072"/>
                  </a:cubicBezTo>
                  <a:cubicBezTo>
                    <a:pt x="0" y="3528"/>
                    <a:pt x="887" y="4985"/>
                    <a:pt x="2344" y="5334"/>
                  </a:cubicBezTo>
                  <a:cubicBezTo>
                    <a:pt x="2557" y="5385"/>
                    <a:pt x="2771" y="5409"/>
                    <a:pt x="2982" y="5409"/>
                  </a:cubicBezTo>
                  <a:cubicBezTo>
                    <a:pt x="4204" y="5409"/>
                    <a:pt x="5308" y="4581"/>
                    <a:pt x="5605" y="3338"/>
                  </a:cubicBezTo>
                  <a:cubicBezTo>
                    <a:pt x="5954" y="1882"/>
                    <a:pt x="5035" y="425"/>
                    <a:pt x="3579" y="77"/>
                  </a:cubicBezTo>
                  <a:cubicBezTo>
                    <a:pt x="3365" y="25"/>
                    <a:pt x="3151" y="1"/>
                    <a:pt x="2940"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30"/>
            <p:cNvSpPr/>
            <p:nvPr/>
          </p:nvSpPr>
          <p:spPr>
            <a:xfrm>
              <a:off x="2876950" y="3081125"/>
              <a:ext cx="137775" cy="110775"/>
            </a:xfrm>
            <a:custGeom>
              <a:avLst/>
              <a:gdLst/>
              <a:ahLst/>
              <a:cxnLst/>
              <a:rect l="l" t="t" r="r" b="b"/>
              <a:pathLst>
                <a:path w="5511" h="4431" extrusionOk="0">
                  <a:moveTo>
                    <a:pt x="792" y="1"/>
                  </a:moveTo>
                  <a:lnTo>
                    <a:pt x="792" y="1"/>
                  </a:lnTo>
                  <a:cubicBezTo>
                    <a:pt x="190" y="729"/>
                    <a:pt x="0" y="1774"/>
                    <a:pt x="380" y="2724"/>
                  </a:cubicBezTo>
                  <a:cubicBezTo>
                    <a:pt x="792" y="3791"/>
                    <a:pt x="1817" y="4431"/>
                    <a:pt x="2899" y="4431"/>
                  </a:cubicBezTo>
                  <a:cubicBezTo>
                    <a:pt x="3231" y="4431"/>
                    <a:pt x="3568" y="4371"/>
                    <a:pt x="3895" y="4245"/>
                  </a:cubicBezTo>
                  <a:cubicBezTo>
                    <a:pt x="4719" y="3896"/>
                    <a:pt x="5289" y="3200"/>
                    <a:pt x="5510" y="2376"/>
                  </a:cubicBezTo>
                  <a:lnTo>
                    <a:pt x="5510" y="2376"/>
                  </a:lnTo>
                  <a:cubicBezTo>
                    <a:pt x="5225" y="2724"/>
                    <a:pt x="4845" y="3010"/>
                    <a:pt x="4402" y="3168"/>
                  </a:cubicBezTo>
                  <a:cubicBezTo>
                    <a:pt x="4071" y="3306"/>
                    <a:pt x="3727" y="3372"/>
                    <a:pt x="3388" y="3372"/>
                  </a:cubicBezTo>
                  <a:cubicBezTo>
                    <a:pt x="2331" y="3372"/>
                    <a:pt x="1318" y="2734"/>
                    <a:pt x="887" y="1679"/>
                  </a:cubicBezTo>
                  <a:cubicBezTo>
                    <a:pt x="665" y="1109"/>
                    <a:pt x="633" y="539"/>
                    <a:pt x="792" y="1"/>
                  </a:cubicBezTo>
                  <a:close/>
                </a:path>
              </a:pathLst>
            </a:custGeom>
            <a:solidFill>
              <a:srgbClr val="263C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30"/>
            <p:cNvSpPr/>
            <p:nvPr/>
          </p:nvSpPr>
          <p:spPr>
            <a:xfrm>
              <a:off x="2925225" y="2517425"/>
              <a:ext cx="57825" cy="58625"/>
            </a:xfrm>
            <a:custGeom>
              <a:avLst/>
              <a:gdLst/>
              <a:ahLst/>
              <a:cxnLst/>
              <a:rect l="l" t="t" r="r" b="b"/>
              <a:pathLst>
                <a:path w="2313" h="2345" extrusionOk="0">
                  <a:moveTo>
                    <a:pt x="1173" y="1"/>
                  </a:moveTo>
                  <a:cubicBezTo>
                    <a:pt x="508" y="1"/>
                    <a:pt x="1" y="539"/>
                    <a:pt x="1" y="1172"/>
                  </a:cubicBezTo>
                  <a:cubicBezTo>
                    <a:pt x="1" y="1806"/>
                    <a:pt x="508" y="2344"/>
                    <a:pt x="1173" y="2344"/>
                  </a:cubicBezTo>
                  <a:cubicBezTo>
                    <a:pt x="1806" y="2344"/>
                    <a:pt x="2313" y="1806"/>
                    <a:pt x="2313" y="1172"/>
                  </a:cubicBezTo>
                  <a:cubicBezTo>
                    <a:pt x="2313" y="539"/>
                    <a:pt x="1806" y="1"/>
                    <a:pt x="1173"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30"/>
            <p:cNvSpPr/>
            <p:nvPr/>
          </p:nvSpPr>
          <p:spPr>
            <a:xfrm>
              <a:off x="2925225" y="2647275"/>
              <a:ext cx="57825" cy="57825"/>
            </a:xfrm>
            <a:custGeom>
              <a:avLst/>
              <a:gdLst/>
              <a:ahLst/>
              <a:cxnLst/>
              <a:rect l="l" t="t" r="r" b="b"/>
              <a:pathLst>
                <a:path w="2313" h="2313" extrusionOk="0">
                  <a:moveTo>
                    <a:pt x="1173" y="0"/>
                  </a:moveTo>
                  <a:cubicBezTo>
                    <a:pt x="508" y="0"/>
                    <a:pt x="1" y="507"/>
                    <a:pt x="1" y="1172"/>
                  </a:cubicBezTo>
                  <a:cubicBezTo>
                    <a:pt x="1" y="1806"/>
                    <a:pt x="508" y="2312"/>
                    <a:pt x="1173" y="2312"/>
                  </a:cubicBezTo>
                  <a:cubicBezTo>
                    <a:pt x="1806" y="2312"/>
                    <a:pt x="2313" y="1806"/>
                    <a:pt x="2313" y="1172"/>
                  </a:cubicBezTo>
                  <a:cubicBezTo>
                    <a:pt x="2313" y="507"/>
                    <a:pt x="1806" y="0"/>
                    <a:pt x="1173"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30"/>
            <p:cNvSpPr/>
            <p:nvPr/>
          </p:nvSpPr>
          <p:spPr>
            <a:xfrm>
              <a:off x="2925225" y="2776325"/>
              <a:ext cx="57825" cy="58600"/>
            </a:xfrm>
            <a:custGeom>
              <a:avLst/>
              <a:gdLst/>
              <a:ahLst/>
              <a:cxnLst/>
              <a:rect l="l" t="t" r="r" b="b"/>
              <a:pathLst>
                <a:path w="2313" h="2344" extrusionOk="0">
                  <a:moveTo>
                    <a:pt x="1173" y="0"/>
                  </a:moveTo>
                  <a:cubicBezTo>
                    <a:pt x="508" y="0"/>
                    <a:pt x="1" y="539"/>
                    <a:pt x="1" y="1172"/>
                  </a:cubicBezTo>
                  <a:cubicBezTo>
                    <a:pt x="1" y="1806"/>
                    <a:pt x="508" y="2344"/>
                    <a:pt x="1173" y="2344"/>
                  </a:cubicBezTo>
                  <a:cubicBezTo>
                    <a:pt x="1806" y="2344"/>
                    <a:pt x="2313" y="1806"/>
                    <a:pt x="2313" y="1172"/>
                  </a:cubicBezTo>
                  <a:cubicBezTo>
                    <a:pt x="2313" y="539"/>
                    <a:pt x="1806" y="0"/>
                    <a:pt x="1173"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30"/>
            <p:cNvSpPr/>
            <p:nvPr/>
          </p:nvSpPr>
          <p:spPr>
            <a:xfrm>
              <a:off x="2925225" y="2906175"/>
              <a:ext cx="57825" cy="57800"/>
            </a:xfrm>
            <a:custGeom>
              <a:avLst/>
              <a:gdLst/>
              <a:ahLst/>
              <a:cxnLst/>
              <a:rect l="l" t="t" r="r" b="b"/>
              <a:pathLst>
                <a:path w="2313" h="2312" extrusionOk="0">
                  <a:moveTo>
                    <a:pt x="1173" y="0"/>
                  </a:moveTo>
                  <a:cubicBezTo>
                    <a:pt x="508" y="0"/>
                    <a:pt x="1" y="507"/>
                    <a:pt x="1" y="1172"/>
                  </a:cubicBezTo>
                  <a:cubicBezTo>
                    <a:pt x="1" y="1805"/>
                    <a:pt x="508" y="2312"/>
                    <a:pt x="1173" y="2312"/>
                  </a:cubicBezTo>
                  <a:cubicBezTo>
                    <a:pt x="1806" y="2312"/>
                    <a:pt x="2313" y="1805"/>
                    <a:pt x="2313" y="1172"/>
                  </a:cubicBezTo>
                  <a:cubicBezTo>
                    <a:pt x="2313" y="507"/>
                    <a:pt x="1806" y="0"/>
                    <a:pt x="1173"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30"/>
            <p:cNvSpPr/>
            <p:nvPr/>
          </p:nvSpPr>
          <p:spPr>
            <a:xfrm>
              <a:off x="4385975" y="3022550"/>
              <a:ext cx="176575" cy="176575"/>
            </a:xfrm>
            <a:custGeom>
              <a:avLst/>
              <a:gdLst/>
              <a:ahLst/>
              <a:cxnLst/>
              <a:rect l="l" t="t" r="r" b="b"/>
              <a:pathLst>
                <a:path w="7063" h="7063" extrusionOk="0">
                  <a:moveTo>
                    <a:pt x="3547" y="0"/>
                  </a:moveTo>
                  <a:cubicBezTo>
                    <a:pt x="1584" y="0"/>
                    <a:pt x="0" y="1584"/>
                    <a:pt x="0" y="3516"/>
                  </a:cubicBezTo>
                  <a:cubicBezTo>
                    <a:pt x="0" y="5479"/>
                    <a:pt x="1584" y="7063"/>
                    <a:pt x="3547" y="7063"/>
                  </a:cubicBezTo>
                  <a:cubicBezTo>
                    <a:pt x="5479" y="7063"/>
                    <a:pt x="7062" y="5479"/>
                    <a:pt x="7062" y="3516"/>
                  </a:cubicBezTo>
                  <a:cubicBezTo>
                    <a:pt x="7062" y="1584"/>
                    <a:pt x="5479" y="0"/>
                    <a:pt x="354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30"/>
            <p:cNvSpPr/>
            <p:nvPr/>
          </p:nvSpPr>
          <p:spPr>
            <a:xfrm>
              <a:off x="4404175" y="3039975"/>
              <a:ext cx="140175" cy="140950"/>
            </a:xfrm>
            <a:custGeom>
              <a:avLst/>
              <a:gdLst/>
              <a:ahLst/>
              <a:cxnLst/>
              <a:rect l="l" t="t" r="r" b="b"/>
              <a:pathLst>
                <a:path w="5607" h="5638" extrusionOk="0">
                  <a:moveTo>
                    <a:pt x="2819" y="0"/>
                  </a:moveTo>
                  <a:cubicBezTo>
                    <a:pt x="1236" y="0"/>
                    <a:pt x="1" y="1267"/>
                    <a:pt x="1" y="2819"/>
                  </a:cubicBezTo>
                  <a:cubicBezTo>
                    <a:pt x="1" y="4370"/>
                    <a:pt x="1236" y="5637"/>
                    <a:pt x="2819" y="5637"/>
                  </a:cubicBezTo>
                  <a:cubicBezTo>
                    <a:pt x="4371" y="5637"/>
                    <a:pt x="5606" y="4370"/>
                    <a:pt x="5606" y="2819"/>
                  </a:cubicBezTo>
                  <a:cubicBezTo>
                    <a:pt x="5606" y="1267"/>
                    <a:pt x="4371" y="0"/>
                    <a:pt x="2819"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30"/>
            <p:cNvSpPr/>
            <p:nvPr/>
          </p:nvSpPr>
          <p:spPr>
            <a:xfrm>
              <a:off x="4399425" y="3066100"/>
              <a:ext cx="143325" cy="115025"/>
            </a:xfrm>
            <a:custGeom>
              <a:avLst/>
              <a:gdLst/>
              <a:ahLst/>
              <a:cxnLst/>
              <a:rect l="l" t="t" r="r" b="b"/>
              <a:pathLst>
                <a:path w="5733" h="4601" extrusionOk="0">
                  <a:moveTo>
                    <a:pt x="824" y="0"/>
                  </a:moveTo>
                  <a:lnTo>
                    <a:pt x="824" y="0"/>
                  </a:lnTo>
                  <a:cubicBezTo>
                    <a:pt x="191" y="760"/>
                    <a:pt x="1" y="1837"/>
                    <a:pt x="381" y="2819"/>
                  </a:cubicBezTo>
                  <a:cubicBezTo>
                    <a:pt x="816" y="3932"/>
                    <a:pt x="1880" y="4601"/>
                    <a:pt x="3007" y="4601"/>
                  </a:cubicBezTo>
                  <a:cubicBezTo>
                    <a:pt x="3356" y="4601"/>
                    <a:pt x="3710" y="4537"/>
                    <a:pt x="4054" y="4402"/>
                  </a:cubicBezTo>
                  <a:cubicBezTo>
                    <a:pt x="4909" y="4054"/>
                    <a:pt x="5511" y="3325"/>
                    <a:pt x="5733" y="2470"/>
                  </a:cubicBezTo>
                  <a:lnTo>
                    <a:pt x="5733" y="2470"/>
                  </a:lnTo>
                  <a:cubicBezTo>
                    <a:pt x="5416" y="2819"/>
                    <a:pt x="5036" y="3135"/>
                    <a:pt x="4593" y="3294"/>
                  </a:cubicBezTo>
                  <a:cubicBezTo>
                    <a:pt x="4251" y="3438"/>
                    <a:pt x="3896" y="3506"/>
                    <a:pt x="3547" y="3506"/>
                  </a:cubicBezTo>
                  <a:cubicBezTo>
                    <a:pt x="2439" y="3506"/>
                    <a:pt x="1384" y="2825"/>
                    <a:pt x="951" y="1742"/>
                  </a:cubicBezTo>
                  <a:cubicBezTo>
                    <a:pt x="697" y="1172"/>
                    <a:pt x="666" y="570"/>
                    <a:pt x="824"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30"/>
            <p:cNvSpPr/>
            <p:nvPr/>
          </p:nvSpPr>
          <p:spPr>
            <a:xfrm>
              <a:off x="4442975" y="3263225"/>
              <a:ext cx="58600" cy="58625"/>
            </a:xfrm>
            <a:custGeom>
              <a:avLst/>
              <a:gdLst/>
              <a:ahLst/>
              <a:cxnLst/>
              <a:rect l="l" t="t" r="r" b="b"/>
              <a:pathLst>
                <a:path w="2344" h="2345" extrusionOk="0">
                  <a:moveTo>
                    <a:pt x="1172" y="1"/>
                  </a:moveTo>
                  <a:cubicBezTo>
                    <a:pt x="539" y="1"/>
                    <a:pt x="0" y="539"/>
                    <a:pt x="0" y="1173"/>
                  </a:cubicBezTo>
                  <a:cubicBezTo>
                    <a:pt x="0" y="1806"/>
                    <a:pt x="539" y="2344"/>
                    <a:pt x="1172" y="2344"/>
                  </a:cubicBezTo>
                  <a:cubicBezTo>
                    <a:pt x="1806" y="2344"/>
                    <a:pt x="2344" y="1806"/>
                    <a:pt x="2344" y="1173"/>
                  </a:cubicBezTo>
                  <a:cubicBezTo>
                    <a:pt x="2344" y="539"/>
                    <a:pt x="1806" y="1"/>
                    <a:pt x="1172"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30"/>
            <p:cNvSpPr/>
            <p:nvPr/>
          </p:nvSpPr>
          <p:spPr>
            <a:xfrm>
              <a:off x="4442975" y="3393075"/>
              <a:ext cx="58600" cy="57825"/>
            </a:xfrm>
            <a:custGeom>
              <a:avLst/>
              <a:gdLst/>
              <a:ahLst/>
              <a:cxnLst/>
              <a:rect l="l" t="t" r="r" b="b"/>
              <a:pathLst>
                <a:path w="2344" h="2313" extrusionOk="0">
                  <a:moveTo>
                    <a:pt x="1172" y="1"/>
                  </a:moveTo>
                  <a:cubicBezTo>
                    <a:pt x="539" y="1"/>
                    <a:pt x="0" y="507"/>
                    <a:pt x="0" y="1172"/>
                  </a:cubicBezTo>
                  <a:cubicBezTo>
                    <a:pt x="0" y="1806"/>
                    <a:pt x="539" y="2312"/>
                    <a:pt x="1172" y="2312"/>
                  </a:cubicBezTo>
                  <a:cubicBezTo>
                    <a:pt x="1806" y="2312"/>
                    <a:pt x="2344" y="1806"/>
                    <a:pt x="2344" y="1172"/>
                  </a:cubicBezTo>
                  <a:cubicBezTo>
                    <a:pt x="2344" y="507"/>
                    <a:pt x="1806" y="1"/>
                    <a:pt x="1172"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30"/>
            <p:cNvSpPr/>
            <p:nvPr/>
          </p:nvSpPr>
          <p:spPr>
            <a:xfrm>
              <a:off x="4442975" y="3522125"/>
              <a:ext cx="58600" cy="58625"/>
            </a:xfrm>
            <a:custGeom>
              <a:avLst/>
              <a:gdLst/>
              <a:ahLst/>
              <a:cxnLst/>
              <a:rect l="l" t="t" r="r" b="b"/>
              <a:pathLst>
                <a:path w="2344" h="2345" extrusionOk="0">
                  <a:moveTo>
                    <a:pt x="1172" y="1"/>
                  </a:moveTo>
                  <a:cubicBezTo>
                    <a:pt x="539" y="1"/>
                    <a:pt x="0" y="539"/>
                    <a:pt x="0" y="1172"/>
                  </a:cubicBezTo>
                  <a:cubicBezTo>
                    <a:pt x="0" y="1806"/>
                    <a:pt x="539" y="2344"/>
                    <a:pt x="1172" y="2344"/>
                  </a:cubicBezTo>
                  <a:cubicBezTo>
                    <a:pt x="1806" y="2344"/>
                    <a:pt x="2344" y="1806"/>
                    <a:pt x="2344" y="1172"/>
                  </a:cubicBezTo>
                  <a:cubicBezTo>
                    <a:pt x="2344" y="539"/>
                    <a:pt x="1806" y="1"/>
                    <a:pt x="1172"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30"/>
            <p:cNvSpPr/>
            <p:nvPr/>
          </p:nvSpPr>
          <p:spPr>
            <a:xfrm>
              <a:off x="4442975" y="3651975"/>
              <a:ext cx="58600" cy="57825"/>
            </a:xfrm>
            <a:custGeom>
              <a:avLst/>
              <a:gdLst/>
              <a:ahLst/>
              <a:cxnLst/>
              <a:rect l="l" t="t" r="r" b="b"/>
              <a:pathLst>
                <a:path w="2344" h="2313" extrusionOk="0">
                  <a:moveTo>
                    <a:pt x="1172" y="0"/>
                  </a:moveTo>
                  <a:cubicBezTo>
                    <a:pt x="539" y="0"/>
                    <a:pt x="0" y="507"/>
                    <a:pt x="0" y="1172"/>
                  </a:cubicBezTo>
                  <a:cubicBezTo>
                    <a:pt x="0" y="1805"/>
                    <a:pt x="539" y="2312"/>
                    <a:pt x="1172" y="2312"/>
                  </a:cubicBezTo>
                  <a:cubicBezTo>
                    <a:pt x="1806" y="2312"/>
                    <a:pt x="2344" y="1805"/>
                    <a:pt x="2344" y="1172"/>
                  </a:cubicBezTo>
                  <a:cubicBezTo>
                    <a:pt x="2344" y="507"/>
                    <a:pt x="1806" y="0"/>
                    <a:pt x="1172"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30"/>
            <p:cNvSpPr/>
            <p:nvPr/>
          </p:nvSpPr>
          <p:spPr>
            <a:xfrm>
              <a:off x="4226949" y="2153201"/>
              <a:ext cx="479000" cy="424375"/>
            </a:xfrm>
            <a:custGeom>
              <a:avLst/>
              <a:gdLst/>
              <a:ahLst/>
              <a:cxnLst/>
              <a:rect l="l" t="t" r="r" b="b"/>
              <a:pathLst>
                <a:path w="19160" h="16975" extrusionOk="0">
                  <a:moveTo>
                    <a:pt x="6872" y="0"/>
                  </a:moveTo>
                  <a:cubicBezTo>
                    <a:pt x="6271" y="0"/>
                    <a:pt x="5732" y="349"/>
                    <a:pt x="5511" y="887"/>
                  </a:cubicBezTo>
                  <a:cubicBezTo>
                    <a:pt x="5257" y="665"/>
                    <a:pt x="4940" y="539"/>
                    <a:pt x="4592" y="539"/>
                  </a:cubicBezTo>
                  <a:cubicBezTo>
                    <a:pt x="3864" y="539"/>
                    <a:pt x="3294" y="1046"/>
                    <a:pt x="3135" y="1711"/>
                  </a:cubicBezTo>
                  <a:cubicBezTo>
                    <a:pt x="3072" y="1711"/>
                    <a:pt x="2977" y="1679"/>
                    <a:pt x="2914" y="1679"/>
                  </a:cubicBezTo>
                  <a:cubicBezTo>
                    <a:pt x="2090" y="1679"/>
                    <a:pt x="1425" y="2344"/>
                    <a:pt x="1425" y="3167"/>
                  </a:cubicBezTo>
                  <a:cubicBezTo>
                    <a:pt x="1425" y="3231"/>
                    <a:pt x="1425" y="3262"/>
                    <a:pt x="1457" y="3326"/>
                  </a:cubicBezTo>
                  <a:cubicBezTo>
                    <a:pt x="602" y="3706"/>
                    <a:pt x="0" y="4561"/>
                    <a:pt x="0" y="5542"/>
                  </a:cubicBezTo>
                  <a:cubicBezTo>
                    <a:pt x="0" y="6144"/>
                    <a:pt x="222" y="6683"/>
                    <a:pt x="570" y="7126"/>
                  </a:cubicBezTo>
                  <a:cubicBezTo>
                    <a:pt x="570" y="7221"/>
                    <a:pt x="538" y="7316"/>
                    <a:pt x="538" y="7411"/>
                  </a:cubicBezTo>
                  <a:cubicBezTo>
                    <a:pt x="538" y="8741"/>
                    <a:pt x="1615" y="9818"/>
                    <a:pt x="2945" y="9818"/>
                  </a:cubicBezTo>
                  <a:cubicBezTo>
                    <a:pt x="3262" y="9818"/>
                    <a:pt x="3547" y="9754"/>
                    <a:pt x="3800" y="9659"/>
                  </a:cubicBezTo>
                  <a:cubicBezTo>
                    <a:pt x="3895" y="10768"/>
                    <a:pt x="4814" y="11655"/>
                    <a:pt x="5954" y="11655"/>
                  </a:cubicBezTo>
                  <a:lnTo>
                    <a:pt x="6049" y="11655"/>
                  </a:lnTo>
                  <a:cubicBezTo>
                    <a:pt x="6461" y="12225"/>
                    <a:pt x="7094" y="12573"/>
                    <a:pt x="7822" y="12573"/>
                  </a:cubicBezTo>
                  <a:cubicBezTo>
                    <a:pt x="8234" y="12573"/>
                    <a:pt x="8646" y="12478"/>
                    <a:pt x="8962" y="12256"/>
                  </a:cubicBezTo>
                  <a:cubicBezTo>
                    <a:pt x="9089" y="12573"/>
                    <a:pt x="9247" y="12890"/>
                    <a:pt x="9501" y="13111"/>
                  </a:cubicBezTo>
                  <a:cubicBezTo>
                    <a:pt x="9849" y="13428"/>
                    <a:pt x="10293" y="13618"/>
                    <a:pt x="10799" y="13618"/>
                  </a:cubicBezTo>
                  <a:cubicBezTo>
                    <a:pt x="11148" y="14061"/>
                    <a:pt x="11686" y="14315"/>
                    <a:pt x="12319" y="14315"/>
                  </a:cubicBezTo>
                  <a:cubicBezTo>
                    <a:pt x="12604" y="14315"/>
                    <a:pt x="12858" y="14251"/>
                    <a:pt x="13111" y="14156"/>
                  </a:cubicBezTo>
                  <a:cubicBezTo>
                    <a:pt x="13364" y="14695"/>
                    <a:pt x="13618" y="15582"/>
                    <a:pt x="13459" y="16848"/>
                  </a:cubicBezTo>
                  <a:lnTo>
                    <a:pt x="14790" y="16975"/>
                  </a:lnTo>
                  <a:cubicBezTo>
                    <a:pt x="14790" y="16975"/>
                    <a:pt x="14853" y="15202"/>
                    <a:pt x="14631" y="13998"/>
                  </a:cubicBezTo>
                  <a:lnTo>
                    <a:pt x="14631" y="13998"/>
                  </a:lnTo>
                  <a:cubicBezTo>
                    <a:pt x="14790" y="14030"/>
                    <a:pt x="14948" y="14061"/>
                    <a:pt x="15106" y="14061"/>
                  </a:cubicBezTo>
                  <a:cubicBezTo>
                    <a:pt x="16183" y="14061"/>
                    <a:pt x="17070" y="13175"/>
                    <a:pt x="17070" y="12098"/>
                  </a:cubicBezTo>
                  <a:cubicBezTo>
                    <a:pt x="17070" y="11940"/>
                    <a:pt x="17038" y="11813"/>
                    <a:pt x="17006" y="11655"/>
                  </a:cubicBezTo>
                  <a:lnTo>
                    <a:pt x="17196" y="11655"/>
                  </a:lnTo>
                  <a:cubicBezTo>
                    <a:pt x="18273" y="11655"/>
                    <a:pt x="19160" y="10800"/>
                    <a:pt x="19160" y="9723"/>
                  </a:cubicBezTo>
                  <a:cubicBezTo>
                    <a:pt x="19160" y="9343"/>
                    <a:pt x="19065" y="9026"/>
                    <a:pt x="18875" y="8741"/>
                  </a:cubicBezTo>
                  <a:cubicBezTo>
                    <a:pt x="19065" y="8424"/>
                    <a:pt x="19160" y="8108"/>
                    <a:pt x="19160" y="7759"/>
                  </a:cubicBezTo>
                  <a:cubicBezTo>
                    <a:pt x="19160" y="7063"/>
                    <a:pt x="18812" y="6493"/>
                    <a:pt x="18305" y="6144"/>
                  </a:cubicBezTo>
                  <a:cubicBezTo>
                    <a:pt x="18178" y="5384"/>
                    <a:pt x="17608" y="4782"/>
                    <a:pt x="16880" y="4592"/>
                  </a:cubicBezTo>
                  <a:cubicBezTo>
                    <a:pt x="16911" y="4497"/>
                    <a:pt x="16911" y="4402"/>
                    <a:pt x="16911" y="4276"/>
                  </a:cubicBezTo>
                  <a:cubicBezTo>
                    <a:pt x="16911" y="3452"/>
                    <a:pt x="16405" y="2756"/>
                    <a:pt x="15676" y="2471"/>
                  </a:cubicBezTo>
                  <a:cubicBezTo>
                    <a:pt x="15486" y="2407"/>
                    <a:pt x="15328" y="2376"/>
                    <a:pt x="15138" y="2344"/>
                  </a:cubicBezTo>
                  <a:cubicBezTo>
                    <a:pt x="14853" y="1109"/>
                    <a:pt x="13744" y="190"/>
                    <a:pt x="12414" y="190"/>
                  </a:cubicBezTo>
                  <a:cubicBezTo>
                    <a:pt x="11686" y="190"/>
                    <a:pt x="11021" y="475"/>
                    <a:pt x="10546" y="919"/>
                  </a:cubicBezTo>
                  <a:cubicBezTo>
                    <a:pt x="10293" y="412"/>
                    <a:pt x="9786" y="64"/>
                    <a:pt x="9184" y="64"/>
                  </a:cubicBezTo>
                  <a:cubicBezTo>
                    <a:pt x="8741" y="64"/>
                    <a:pt x="8329" y="285"/>
                    <a:pt x="8044" y="634"/>
                  </a:cubicBezTo>
                  <a:cubicBezTo>
                    <a:pt x="7791" y="254"/>
                    <a:pt x="7347" y="0"/>
                    <a:pt x="6872"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30"/>
            <p:cNvSpPr/>
            <p:nvPr/>
          </p:nvSpPr>
          <p:spPr>
            <a:xfrm>
              <a:off x="2821525" y="3877500"/>
              <a:ext cx="118775" cy="116525"/>
            </a:xfrm>
            <a:custGeom>
              <a:avLst/>
              <a:gdLst/>
              <a:ahLst/>
              <a:cxnLst/>
              <a:rect l="l" t="t" r="r" b="b"/>
              <a:pathLst>
                <a:path w="4751" h="4661" extrusionOk="0">
                  <a:moveTo>
                    <a:pt x="2" y="3108"/>
                  </a:moveTo>
                  <a:cubicBezTo>
                    <a:pt x="1" y="3108"/>
                    <a:pt x="0" y="3108"/>
                    <a:pt x="0" y="3108"/>
                  </a:cubicBezTo>
                  <a:cubicBezTo>
                    <a:pt x="0" y="3109"/>
                    <a:pt x="1" y="3109"/>
                    <a:pt x="1" y="3109"/>
                  </a:cubicBezTo>
                  <a:cubicBezTo>
                    <a:pt x="1" y="3109"/>
                    <a:pt x="2" y="3109"/>
                    <a:pt x="2" y="3108"/>
                  </a:cubicBezTo>
                  <a:close/>
                  <a:moveTo>
                    <a:pt x="294" y="1"/>
                  </a:moveTo>
                  <a:cubicBezTo>
                    <a:pt x="218" y="1"/>
                    <a:pt x="141" y="2"/>
                    <a:pt x="64" y="5"/>
                  </a:cubicBezTo>
                  <a:cubicBezTo>
                    <a:pt x="64" y="5"/>
                    <a:pt x="33" y="3046"/>
                    <a:pt x="2" y="3108"/>
                  </a:cubicBezTo>
                  <a:lnTo>
                    <a:pt x="2" y="3108"/>
                  </a:lnTo>
                  <a:cubicBezTo>
                    <a:pt x="6" y="3108"/>
                    <a:pt x="17" y="3108"/>
                    <a:pt x="34" y="3108"/>
                  </a:cubicBezTo>
                  <a:cubicBezTo>
                    <a:pt x="311" y="3108"/>
                    <a:pt x="2250" y="3163"/>
                    <a:pt x="3072" y="4660"/>
                  </a:cubicBezTo>
                  <a:cubicBezTo>
                    <a:pt x="3072" y="4660"/>
                    <a:pt x="3959" y="2095"/>
                    <a:pt x="4751" y="1588"/>
                  </a:cubicBezTo>
                  <a:cubicBezTo>
                    <a:pt x="4751" y="1588"/>
                    <a:pt x="2983" y="1"/>
                    <a:pt x="294"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30"/>
            <p:cNvSpPr/>
            <p:nvPr/>
          </p:nvSpPr>
          <p:spPr>
            <a:xfrm>
              <a:off x="2913350" y="3876025"/>
              <a:ext cx="169450" cy="300875"/>
            </a:xfrm>
            <a:custGeom>
              <a:avLst/>
              <a:gdLst/>
              <a:ahLst/>
              <a:cxnLst/>
              <a:rect l="l" t="t" r="r" b="b"/>
              <a:pathLst>
                <a:path w="6778" h="12035" extrusionOk="0">
                  <a:moveTo>
                    <a:pt x="6303" y="1"/>
                  </a:moveTo>
                  <a:cubicBezTo>
                    <a:pt x="5923" y="64"/>
                    <a:pt x="5195" y="127"/>
                    <a:pt x="4371" y="381"/>
                  </a:cubicBezTo>
                  <a:cubicBezTo>
                    <a:pt x="2471" y="951"/>
                    <a:pt x="1" y="2312"/>
                    <a:pt x="1" y="5764"/>
                  </a:cubicBezTo>
                  <a:lnTo>
                    <a:pt x="1" y="12035"/>
                  </a:lnTo>
                  <a:lnTo>
                    <a:pt x="3231" y="12035"/>
                  </a:lnTo>
                  <a:lnTo>
                    <a:pt x="3231" y="5923"/>
                  </a:lnTo>
                  <a:cubicBezTo>
                    <a:pt x="3231" y="5923"/>
                    <a:pt x="3294" y="3547"/>
                    <a:pt x="6303" y="3231"/>
                  </a:cubicBezTo>
                  <a:cubicBezTo>
                    <a:pt x="6461" y="3231"/>
                    <a:pt x="6620" y="3199"/>
                    <a:pt x="6778" y="3199"/>
                  </a:cubicBezTo>
                  <a:lnTo>
                    <a:pt x="6588"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30"/>
            <p:cNvSpPr/>
            <p:nvPr/>
          </p:nvSpPr>
          <p:spPr>
            <a:xfrm>
              <a:off x="2912575" y="3785775"/>
              <a:ext cx="81575" cy="120350"/>
            </a:xfrm>
            <a:custGeom>
              <a:avLst/>
              <a:gdLst/>
              <a:ahLst/>
              <a:cxnLst/>
              <a:rect l="l" t="t" r="r" b="b"/>
              <a:pathLst>
                <a:path w="3263" h="4814" extrusionOk="0">
                  <a:moveTo>
                    <a:pt x="0" y="0"/>
                  </a:moveTo>
                  <a:lnTo>
                    <a:pt x="0" y="3674"/>
                  </a:lnTo>
                  <a:lnTo>
                    <a:pt x="1647" y="4814"/>
                  </a:lnTo>
                  <a:lnTo>
                    <a:pt x="3262" y="3611"/>
                  </a:lnTo>
                  <a:lnTo>
                    <a:pt x="3262" y="0"/>
                  </a:lnTo>
                  <a:cubicBezTo>
                    <a:pt x="3262" y="0"/>
                    <a:pt x="1883" y="71"/>
                    <a:pt x="916" y="71"/>
                  </a:cubicBezTo>
                  <a:cubicBezTo>
                    <a:pt x="433" y="71"/>
                    <a:pt x="53" y="53"/>
                    <a:pt x="0"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30"/>
            <p:cNvSpPr/>
            <p:nvPr/>
          </p:nvSpPr>
          <p:spPr>
            <a:xfrm>
              <a:off x="2861900" y="3663250"/>
              <a:ext cx="186075" cy="127300"/>
            </a:xfrm>
            <a:custGeom>
              <a:avLst/>
              <a:gdLst/>
              <a:ahLst/>
              <a:cxnLst/>
              <a:rect l="l" t="t" r="r" b="b"/>
              <a:pathLst>
                <a:path w="7443" h="5092" extrusionOk="0">
                  <a:moveTo>
                    <a:pt x="3717" y="1"/>
                  </a:moveTo>
                  <a:cubicBezTo>
                    <a:pt x="3634" y="1"/>
                    <a:pt x="3547" y="40"/>
                    <a:pt x="3484" y="119"/>
                  </a:cubicBezTo>
                  <a:lnTo>
                    <a:pt x="3357" y="309"/>
                  </a:lnTo>
                  <a:lnTo>
                    <a:pt x="127" y="4648"/>
                  </a:lnTo>
                  <a:cubicBezTo>
                    <a:pt x="0" y="4838"/>
                    <a:pt x="127" y="5091"/>
                    <a:pt x="349" y="5091"/>
                  </a:cubicBezTo>
                  <a:lnTo>
                    <a:pt x="7094" y="5091"/>
                  </a:lnTo>
                  <a:cubicBezTo>
                    <a:pt x="7316" y="5091"/>
                    <a:pt x="7443" y="4838"/>
                    <a:pt x="7316" y="4648"/>
                  </a:cubicBezTo>
                  <a:lnTo>
                    <a:pt x="3927" y="119"/>
                  </a:lnTo>
                  <a:cubicBezTo>
                    <a:pt x="3880" y="40"/>
                    <a:pt x="3801" y="1"/>
                    <a:pt x="3717"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30"/>
            <p:cNvSpPr/>
            <p:nvPr/>
          </p:nvSpPr>
          <p:spPr>
            <a:xfrm>
              <a:off x="2698000" y="3825675"/>
              <a:ext cx="128300" cy="182275"/>
            </a:xfrm>
            <a:custGeom>
              <a:avLst/>
              <a:gdLst/>
              <a:ahLst/>
              <a:cxnLst/>
              <a:rect l="l" t="t" r="r" b="b"/>
              <a:pathLst>
                <a:path w="5132" h="7291" extrusionOk="0">
                  <a:moveTo>
                    <a:pt x="4851" y="1"/>
                  </a:moveTo>
                  <a:cubicBezTo>
                    <a:pt x="4796" y="1"/>
                    <a:pt x="4740" y="16"/>
                    <a:pt x="4688" y="51"/>
                  </a:cubicBezTo>
                  <a:lnTo>
                    <a:pt x="159" y="3440"/>
                  </a:lnTo>
                  <a:cubicBezTo>
                    <a:pt x="1" y="3535"/>
                    <a:pt x="1" y="3756"/>
                    <a:pt x="159" y="3883"/>
                  </a:cubicBezTo>
                  <a:lnTo>
                    <a:pt x="4688" y="7240"/>
                  </a:lnTo>
                  <a:cubicBezTo>
                    <a:pt x="4740" y="7275"/>
                    <a:pt x="4796" y="7290"/>
                    <a:pt x="4851" y="7290"/>
                  </a:cubicBezTo>
                  <a:cubicBezTo>
                    <a:pt x="4997" y="7290"/>
                    <a:pt x="5131" y="7179"/>
                    <a:pt x="5131" y="7018"/>
                  </a:cubicBezTo>
                  <a:lnTo>
                    <a:pt x="5131" y="273"/>
                  </a:lnTo>
                  <a:cubicBezTo>
                    <a:pt x="5131" y="112"/>
                    <a:pt x="4997" y="1"/>
                    <a:pt x="4851"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30"/>
            <p:cNvSpPr/>
            <p:nvPr/>
          </p:nvSpPr>
          <p:spPr>
            <a:xfrm>
              <a:off x="3070900" y="3825675"/>
              <a:ext cx="128300" cy="182275"/>
            </a:xfrm>
            <a:custGeom>
              <a:avLst/>
              <a:gdLst/>
              <a:ahLst/>
              <a:cxnLst/>
              <a:rect l="l" t="t" r="r" b="b"/>
              <a:pathLst>
                <a:path w="5132" h="7291" extrusionOk="0">
                  <a:moveTo>
                    <a:pt x="281" y="1"/>
                  </a:moveTo>
                  <a:cubicBezTo>
                    <a:pt x="135" y="1"/>
                    <a:pt x="1" y="112"/>
                    <a:pt x="1" y="273"/>
                  </a:cubicBezTo>
                  <a:lnTo>
                    <a:pt x="1" y="7018"/>
                  </a:lnTo>
                  <a:cubicBezTo>
                    <a:pt x="1" y="7179"/>
                    <a:pt x="135" y="7290"/>
                    <a:pt x="281" y="7290"/>
                  </a:cubicBezTo>
                  <a:cubicBezTo>
                    <a:pt x="336" y="7290"/>
                    <a:pt x="392" y="7275"/>
                    <a:pt x="444" y="7240"/>
                  </a:cubicBezTo>
                  <a:lnTo>
                    <a:pt x="4973" y="3883"/>
                  </a:lnTo>
                  <a:cubicBezTo>
                    <a:pt x="5131" y="3756"/>
                    <a:pt x="5131" y="3535"/>
                    <a:pt x="4973" y="3440"/>
                  </a:cubicBezTo>
                  <a:lnTo>
                    <a:pt x="444" y="51"/>
                  </a:lnTo>
                  <a:cubicBezTo>
                    <a:pt x="392" y="16"/>
                    <a:pt x="336" y="1"/>
                    <a:pt x="281" y="1"/>
                  </a:cubicBezTo>
                  <a:close/>
                </a:path>
              </a:pathLst>
            </a:custGeom>
            <a:solidFill>
              <a:srgbClr val="D056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30"/>
            <p:cNvSpPr/>
            <p:nvPr/>
          </p:nvSpPr>
          <p:spPr>
            <a:xfrm>
              <a:off x="2944225" y="3663250"/>
              <a:ext cx="103750" cy="127300"/>
            </a:xfrm>
            <a:custGeom>
              <a:avLst/>
              <a:gdLst/>
              <a:ahLst/>
              <a:cxnLst/>
              <a:rect l="l" t="t" r="r" b="b"/>
              <a:pathLst>
                <a:path w="4150" h="5092" extrusionOk="0">
                  <a:moveTo>
                    <a:pt x="424" y="1"/>
                  </a:moveTo>
                  <a:cubicBezTo>
                    <a:pt x="341" y="1"/>
                    <a:pt x="254" y="40"/>
                    <a:pt x="191" y="119"/>
                  </a:cubicBezTo>
                  <a:lnTo>
                    <a:pt x="64" y="309"/>
                  </a:lnTo>
                  <a:cubicBezTo>
                    <a:pt x="1" y="1544"/>
                    <a:pt x="919" y="3223"/>
                    <a:pt x="1363" y="3951"/>
                  </a:cubicBezTo>
                  <a:cubicBezTo>
                    <a:pt x="1553" y="4268"/>
                    <a:pt x="1743" y="4585"/>
                    <a:pt x="1933" y="4901"/>
                  </a:cubicBezTo>
                  <a:cubicBezTo>
                    <a:pt x="1964" y="4933"/>
                    <a:pt x="1996" y="4965"/>
                    <a:pt x="1996" y="4996"/>
                  </a:cubicBezTo>
                  <a:cubicBezTo>
                    <a:pt x="2028" y="5028"/>
                    <a:pt x="2028" y="5060"/>
                    <a:pt x="2059" y="5091"/>
                  </a:cubicBezTo>
                  <a:lnTo>
                    <a:pt x="3769" y="5091"/>
                  </a:lnTo>
                  <a:cubicBezTo>
                    <a:pt x="4023" y="5091"/>
                    <a:pt x="4150" y="4838"/>
                    <a:pt x="3991" y="4648"/>
                  </a:cubicBezTo>
                  <a:lnTo>
                    <a:pt x="634" y="119"/>
                  </a:lnTo>
                  <a:cubicBezTo>
                    <a:pt x="587" y="40"/>
                    <a:pt x="508" y="1"/>
                    <a:pt x="424"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30"/>
            <p:cNvSpPr/>
            <p:nvPr/>
          </p:nvSpPr>
          <p:spPr>
            <a:xfrm>
              <a:off x="2951350" y="3825675"/>
              <a:ext cx="247850" cy="351225"/>
            </a:xfrm>
            <a:custGeom>
              <a:avLst/>
              <a:gdLst/>
              <a:ahLst/>
              <a:cxnLst/>
              <a:rect l="l" t="t" r="r" b="b"/>
              <a:pathLst>
                <a:path w="9914" h="14049" extrusionOk="0">
                  <a:moveTo>
                    <a:pt x="5076" y="1"/>
                  </a:moveTo>
                  <a:cubicBezTo>
                    <a:pt x="4933" y="1"/>
                    <a:pt x="4783" y="112"/>
                    <a:pt x="4783" y="273"/>
                  </a:cubicBezTo>
                  <a:lnTo>
                    <a:pt x="4783" y="2046"/>
                  </a:lnTo>
                  <a:cubicBezTo>
                    <a:pt x="4403" y="2078"/>
                    <a:pt x="3706" y="2141"/>
                    <a:pt x="2883" y="2395"/>
                  </a:cubicBezTo>
                  <a:cubicBezTo>
                    <a:pt x="2629" y="4263"/>
                    <a:pt x="1141" y="5783"/>
                    <a:pt x="476" y="7588"/>
                  </a:cubicBezTo>
                  <a:cubicBezTo>
                    <a:pt x="1" y="8950"/>
                    <a:pt x="33" y="10438"/>
                    <a:pt x="64" y="11895"/>
                  </a:cubicBezTo>
                  <a:cubicBezTo>
                    <a:pt x="96" y="12592"/>
                    <a:pt x="128" y="13352"/>
                    <a:pt x="286" y="14049"/>
                  </a:cubicBezTo>
                  <a:lnTo>
                    <a:pt x="1743" y="14049"/>
                  </a:lnTo>
                  <a:lnTo>
                    <a:pt x="1743" y="7937"/>
                  </a:lnTo>
                  <a:cubicBezTo>
                    <a:pt x="1743" y="7937"/>
                    <a:pt x="1806" y="5561"/>
                    <a:pt x="4783" y="5245"/>
                  </a:cubicBezTo>
                  <a:lnTo>
                    <a:pt x="4783" y="7018"/>
                  </a:lnTo>
                  <a:cubicBezTo>
                    <a:pt x="4783" y="7179"/>
                    <a:pt x="4933" y="7290"/>
                    <a:pt x="5076" y="7290"/>
                  </a:cubicBezTo>
                  <a:cubicBezTo>
                    <a:pt x="5130" y="7290"/>
                    <a:pt x="5183" y="7275"/>
                    <a:pt x="5226" y="7240"/>
                  </a:cubicBezTo>
                  <a:lnTo>
                    <a:pt x="9787" y="3883"/>
                  </a:lnTo>
                  <a:cubicBezTo>
                    <a:pt x="9913" y="3756"/>
                    <a:pt x="9913" y="3535"/>
                    <a:pt x="9787" y="3440"/>
                  </a:cubicBezTo>
                  <a:lnTo>
                    <a:pt x="5226" y="51"/>
                  </a:lnTo>
                  <a:cubicBezTo>
                    <a:pt x="5183" y="16"/>
                    <a:pt x="5130" y="1"/>
                    <a:pt x="5076"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20" name="Google Shape;2720;p30"/>
          <p:cNvSpPr txBox="1"/>
          <p:nvPr/>
        </p:nvSpPr>
        <p:spPr>
          <a:xfrm>
            <a:off x="717400" y="411475"/>
            <a:ext cx="7723500" cy="523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800">
                <a:latin typeface="Fira Sans Medium"/>
                <a:ea typeface="Fira Sans Medium"/>
                <a:cs typeface="Fira Sans Medium"/>
                <a:sym typeface="Fira Sans Medium"/>
              </a:rPr>
              <a:t>Luồng hệ thống</a:t>
            </a:r>
            <a:endParaRPr sz="2800">
              <a:latin typeface="Fira Sans Medium"/>
              <a:ea typeface="Fira Sans Medium"/>
              <a:cs typeface="Fira Sans Medium"/>
              <a:sym typeface="Fira Sans Medium"/>
            </a:endParaRPr>
          </a:p>
        </p:txBody>
      </p:sp>
      <p:sp>
        <p:nvSpPr>
          <p:cNvPr id="2723" name="Google Shape;2723;p30"/>
          <p:cNvSpPr txBox="1"/>
          <p:nvPr/>
        </p:nvSpPr>
        <p:spPr>
          <a:xfrm>
            <a:off x="2651273" y="1565980"/>
            <a:ext cx="1765200" cy="260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vi-VN">
                <a:latin typeface="Fira Sans Medium"/>
                <a:ea typeface="Fira Sans Medium"/>
                <a:cs typeface="Fira Sans Medium"/>
                <a:sym typeface="Fira Sans Medium"/>
              </a:rPr>
              <a:t>Nhận dữ liệu từ tác nhân người chơi</a:t>
            </a:r>
            <a:endParaRPr lang="en-US">
              <a:latin typeface="Fira Sans Medium"/>
              <a:ea typeface="Fira Sans Medium"/>
              <a:cs typeface="Fira Sans Medium"/>
              <a:sym typeface="Fira Sans Medium"/>
            </a:endParaRPr>
          </a:p>
        </p:txBody>
      </p:sp>
      <p:sp>
        <p:nvSpPr>
          <p:cNvPr id="2725" name="Google Shape;2725;p30"/>
          <p:cNvSpPr txBox="1"/>
          <p:nvPr/>
        </p:nvSpPr>
        <p:spPr>
          <a:xfrm>
            <a:off x="4502724" y="3989277"/>
            <a:ext cx="1765200" cy="260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Fira Sans Medium"/>
                <a:ea typeface="Fira Sans Medium"/>
                <a:cs typeface="Fira Sans Medium"/>
                <a:sym typeface="Fira Sans Medium"/>
              </a:rPr>
              <a:t>Xử lý logic của game và xây dựng giao diện</a:t>
            </a:r>
            <a:endParaRPr>
              <a:latin typeface="Fira Sans Medium"/>
              <a:ea typeface="Fira Sans Medium"/>
              <a:cs typeface="Fira Sans Medium"/>
              <a:sym typeface="Fira Sans Medium"/>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2720;p30">
            <a:extLst>
              <a:ext uri="{FF2B5EF4-FFF2-40B4-BE49-F238E27FC236}">
                <a16:creationId xmlns:a16="http://schemas.microsoft.com/office/drawing/2014/main" id="{22AD84E9-729A-F53B-1167-A0A723037BF9}"/>
              </a:ext>
            </a:extLst>
          </p:cNvPr>
          <p:cNvSpPr txBox="1"/>
          <p:nvPr/>
        </p:nvSpPr>
        <p:spPr>
          <a:xfrm>
            <a:off x="710250" y="127389"/>
            <a:ext cx="7723500" cy="523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800">
                <a:latin typeface="Fira Sans Medium"/>
                <a:ea typeface="Fira Sans Medium"/>
                <a:cs typeface="Fira Sans Medium"/>
                <a:sym typeface="Fira Sans Medium"/>
              </a:rPr>
              <a:t>Demo sản phẩm</a:t>
            </a:r>
            <a:endParaRPr sz="2800">
              <a:latin typeface="Fira Sans Medium"/>
              <a:ea typeface="Fira Sans Medium"/>
              <a:cs typeface="Fira Sans Medium"/>
              <a:sym typeface="Fira Sans Medium"/>
            </a:endParaRPr>
          </a:p>
        </p:txBody>
      </p:sp>
      <p:graphicFrame>
        <p:nvGraphicFramePr>
          <p:cNvPr id="4" name="Table 4">
            <a:extLst>
              <a:ext uri="{FF2B5EF4-FFF2-40B4-BE49-F238E27FC236}">
                <a16:creationId xmlns:a16="http://schemas.microsoft.com/office/drawing/2014/main" id="{5FB099CF-09A2-BEE8-7218-66CEA88F840F}"/>
              </a:ext>
            </a:extLst>
          </p:cNvPr>
          <p:cNvGraphicFramePr>
            <a:graphicFrameLocks noGrp="1"/>
          </p:cNvGraphicFramePr>
          <p:nvPr>
            <p:extLst>
              <p:ext uri="{D42A27DB-BD31-4B8C-83A1-F6EECF244321}">
                <p14:modId xmlns:p14="http://schemas.microsoft.com/office/powerpoint/2010/main" val="1516344071"/>
              </p:ext>
            </p:extLst>
          </p:nvPr>
        </p:nvGraphicFramePr>
        <p:xfrm>
          <a:off x="710250" y="651189"/>
          <a:ext cx="8151519" cy="4222652"/>
        </p:xfrm>
        <a:graphic>
          <a:graphicData uri="http://schemas.openxmlformats.org/drawingml/2006/table">
            <a:tbl>
              <a:tblPr firstRow="1" bandRow="1">
                <a:tableStyleId>{5C22544A-7EE6-4342-B048-85BDC9FD1C3A}</a:tableStyleId>
              </a:tblPr>
              <a:tblGrid>
                <a:gridCol w="2717173">
                  <a:extLst>
                    <a:ext uri="{9D8B030D-6E8A-4147-A177-3AD203B41FA5}">
                      <a16:colId xmlns:a16="http://schemas.microsoft.com/office/drawing/2014/main" val="2939699934"/>
                    </a:ext>
                  </a:extLst>
                </a:gridCol>
                <a:gridCol w="2717173">
                  <a:extLst>
                    <a:ext uri="{9D8B030D-6E8A-4147-A177-3AD203B41FA5}">
                      <a16:colId xmlns:a16="http://schemas.microsoft.com/office/drawing/2014/main" val="1415170196"/>
                    </a:ext>
                  </a:extLst>
                </a:gridCol>
                <a:gridCol w="2717173">
                  <a:extLst>
                    <a:ext uri="{9D8B030D-6E8A-4147-A177-3AD203B41FA5}">
                      <a16:colId xmlns:a16="http://schemas.microsoft.com/office/drawing/2014/main" val="1258085352"/>
                    </a:ext>
                  </a:extLst>
                </a:gridCol>
              </a:tblGrid>
              <a:tr h="3156459">
                <a:tc>
                  <a:txBody>
                    <a:bodyPr/>
                    <a:lstStyle/>
                    <a:p>
                      <a:pPr algn="ctr"/>
                      <a:endParaRPr lang="en-VN" sz="1500" b="0" i="0">
                        <a:latin typeface="Calibri Light" panose="020F0302020204030204" pitchFamily="34" charset="0"/>
                        <a:cs typeface="Calibri Light" panose="020F0302020204030204" pitchFamily="34"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solidFill>
                  </a:tcPr>
                </a:tc>
                <a:tc>
                  <a:txBody>
                    <a:bodyPr/>
                    <a:lstStyle/>
                    <a:p>
                      <a:pPr algn="ctr"/>
                      <a:endParaRPr lang="en-VN" sz="1500" b="0" i="0">
                        <a:latin typeface="Calibri Light" panose="020F0302020204030204" pitchFamily="34" charset="0"/>
                        <a:cs typeface="Calibri Light" panose="020F0302020204030204" pitchFamily="34"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solidFill>
                  </a:tcPr>
                </a:tc>
                <a:tc>
                  <a:txBody>
                    <a:bodyPr/>
                    <a:lstStyle/>
                    <a:p>
                      <a:pPr algn="ctr"/>
                      <a:endParaRPr lang="en-VN" sz="1500" b="0" i="0">
                        <a:latin typeface="Calibri Light" panose="020F0302020204030204" pitchFamily="34" charset="0"/>
                        <a:cs typeface="Calibri Light" panose="020F0302020204030204" pitchFamily="34"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953530478"/>
                  </a:ext>
                </a:extLst>
              </a:tr>
              <a:tr h="1066193">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vi-VN" sz="1500" b="0" i="0" u="none" strike="noStrike" cap="none">
                          <a:solidFill>
                            <a:schemeClr val="dk1"/>
                          </a:solidFill>
                          <a:effectLst/>
                          <a:latin typeface="Calibri Light" panose="020F0302020204030204" pitchFamily="34" charset="0"/>
                          <a:ea typeface="+mn-ea"/>
                          <a:cs typeface="Calibri Light" panose="020F0302020204030204" pitchFamily="34" charset="0"/>
                          <a:sym typeface="Arial"/>
                        </a:rPr>
                        <a:t>Giao diện mở đầu game</a:t>
                      </a:r>
                      <a:endParaRPr lang="en-VN" sz="1500" b="0" i="0" u="none" strike="noStrike" cap="none">
                        <a:solidFill>
                          <a:schemeClr val="dk1"/>
                        </a:solidFill>
                        <a:effectLst/>
                        <a:latin typeface="Calibri Light" panose="020F0302020204030204" pitchFamily="34" charset="0"/>
                        <a:ea typeface="+mn-ea"/>
                        <a:cs typeface="Calibri Light" panose="020F0302020204030204" pitchFamily="34" charset="0"/>
                        <a:sym typeface="Arial"/>
                      </a:endParaRPr>
                    </a:p>
                    <a:p>
                      <a:pPr algn="ctr"/>
                      <a:endParaRPr lang="en-VN" sz="1500" b="0" i="0">
                        <a:latin typeface="Calibri Light" panose="020F0302020204030204" pitchFamily="34" charset="0"/>
                        <a:cs typeface="Calibri Light" panose="020F0302020204030204" pitchFamily="34" charset="0"/>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vi-VN" sz="1500" b="0" i="0" u="none" strike="noStrike" cap="none">
                          <a:solidFill>
                            <a:schemeClr val="dk1"/>
                          </a:solidFill>
                          <a:effectLst/>
                          <a:latin typeface="Calibri Light" panose="020F0302020204030204" pitchFamily="34" charset="0"/>
                          <a:ea typeface="+mn-ea"/>
                          <a:cs typeface="Calibri Light" panose="020F0302020204030204" pitchFamily="34" charset="0"/>
                          <a:sym typeface="Arial"/>
                        </a:rPr>
                        <a:t>Giao diện khi chơi game</a:t>
                      </a:r>
                      <a:endParaRPr lang="en-VN" sz="1500" b="0" i="0" u="none" strike="noStrike" cap="none">
                        <a:solidFill>
                          <a:schemeClr val="dk1"/>
                        </a:solidFill>
                        <a:effectLst/>
                        <a:latin typeface="Calibri Light" panose="020F0302020204030204" pitchFamily="34" charset="0"/>
                        <a:ea typeface="+mn-ea"/>
                        <a:cs typeface="Calibri Light" panose="020F0302020204030204" pitchFamily="34" charset="0"/>
                        <a:sym typeface="Arial"/>
                      </a:endParaRPr>
                    </a:p>
                    <a:p>
                      <a:pPr algn="ctr"/>
                      <a:endParaRPr lang="en-VN" sz="1500" b="0" i="0">
                        <a:latin typeface="Calibri Light" panose="020F0302020204030204" pitchFamily="34" charset="0"/>
                        <a:cs typeface="Calibri Light" panose="020F0302020204030204" pitchFamily="34" charset="0"/>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vi-VN" sz="1500" b="0" i="0" u="none" strike="noStrike" cap="none">
                          <a:solidFill>
                            <a:schemeClr val="dk1"/>
                          </a:solidFill>
                          <a:effectLst/>
                          <a:latin typeface="Calibri Light" panose="020F0302020204030204" pitchFamily="34" charset="0"/>
                          <a:ea typeface="+mn-ea"/>
                          <a:cs typeface="Calibri Light" panose="020F0302020204030204" pitchFamily="34" charset="0"/>
                          <a:sym typeface="Arial"/>
                        </a:rPr>
                        <a:t>Giao diện khi kết thúc lượt chơi</a:t>
                      </a:r>
                      <a:endParaRPr lang="en-VN" sz="1500" b="0" i="0" u="none" strike="noStrike" cap="none">
                        <a:solidFill>
                          <a:schemeClr val="dk1"/>
                        </a:solidFill>
                        <a:effectLst/>
                        <a:latin typeface="Calibri Light" panose="020F0302020204030204" pitchFamily="34" charset="0"/>
                        <a:ea typeface="+mn-ea"/>
                        <a:cs typeface="Calibri Light" panose="020F0302020204030204" pitchFamily="34" charset="0"/>
                        <a:sym typeface="Arial"/>
                      </a:endParaRPr>
                    </a:p>
                    <a:p>
                      <a:pPr algn="ctr"/>
                      <a:endParaRPr lang="en-VN" sz="1500" b="0" i="0">
                        <a:latin typeface="Calibri Light" panose="020F0302020204030204" pitchFamily="34" charset="0"/>
                        <a:cs typeface="Calibri Light" panose="020F0302020204030204" pitchFamily="34" charset="0"/>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6008869"/>
                  </a:ext>
                </a:extLst>
              </a:tr>
            </a:tbl>
          </a:graphicData>
        </a:graphic>
      </p:graphicFrame>
      <p:pic>
        <p:nvPicPr>
          <p:cNvPr id="7" name="Picture 6" descr="A circuit board with a screen and wires&#10;&#10;Description automatically generated">
            <a:extLst>
              <a:ext uri="{FF2B5EF4-FFF2-40B4-BE49-F238E27FC236}">
                <a16:creationId xmlns:a16="http://schemas.microsoft.com/office/drawing/2014/main" id="{041C34F9-F406-F0B3-DF10-A52B88B5A60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68773" y="651189"/>
            <a:ext cx="2296633" cy="3062586"/>
          </a:xfrm>
          <a:prstGeom prst="rect">
            <a:avLst/>
          </a:prstGeom>
        </p:spPr>
      </p:pic>
      <p:pic>
        <p:nvPicPr>
          <p:cNvPr id="8" name="Picture 7" descr="A close-up of a circuit board&#10;&#10;Description automatically generated">
            <a:extLst>
              <a:ext uri="{FF2B5EF4-FFF2-40B4-BE49-F238E27FC236}">
                <a16:creationId xmlns:a16="http://schemas.microsoft.com/office/drawing/2014/main" id="{CAF43BEF-9F1E-CFEC-2677-84A5CE713FD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56095" y="700709"/>
            <a:ext cx="2296775" cy="3062586"/>
          </a:xfrm>
          <a:prstGeom prst="rect">
            <a:avLst/>
          </a:prstGeom>
        </p:spPr>
      </p:pic>
      <p:pic>
        <p:nvPicPr>
          <p:cNvPr id="9" name="Picture 8" descr="A circuit board with a screen&#10;&#10;Description automatically generated">
            <a:extLst>
              <a:ext uri="{FF2B5EF4-FFF2-40B4-BE49-F238E27FC236}">
                <a16:creationId xmlns:a16="http://schemas.microsoft.com/office/drawing/2014/main" id="{7B83E317-72FE-C2DA-0C55-C0948472E93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43559" y="651220"/>
            <a:ext cx="2296774" cy="3062555"/>
          </a:xfrm>
          <a:prstGeom prst="rect">
            <a:avLst/>
          </a:prstGeom>
        </p:spPr>
      </p:pic>
    </p:spTree>
    <p:extLst>
      <p:ext uri="{BB962C8B-B14F-4D97-AF65-F5344CB8AC3E}">
        <p14:creationId xmlns:p14="http://schemas.microsoft.com/office/powerpoint/2010/main" val="3868064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2720;p30">
            <a:extLst>
              <a:ext uri="{FF2B5EF4-FFF2-40B4-BE49-F238E27FC236}">
                <a16:creationId xmlns:a16="http://schemas.microsoft.com/office/drawing/2014/main" id="{1DAE3ADA-1ABB-8644-8C27-52E5B71C0825}"/>
              </a:ext>
            </a:extLst>
          </p:cNvPr>
          <p:cNvSpPr txBox="1"/>
          <p:nvPr/>
        </p:nvSpPr>
        <p:spPr>
          <a:xfrm>
            <a:off x="710250" y="127389"/>
            <a:ext cx="7723500" cy="523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800">
                <a:latin typeface="Fira Sans Medium"/>
                <a:ea typeface="Fira Sans Medium"/>
                <a:cs typeface="Fira Sans Medium"/>
                <a:sym typeface="Fira Sans Medium"/>
              </a:rPr>
              <a:t>Demo sản phẩm</a:t>
            </a:r>
            <a:endParaRPr sz="2800">
              <a:latin typeface="Fira Sans Medium"/>
              <a:ea typeface="Fira Sans Medium"/>
              <a:cs typeface="Fira Sans Medium"/>
              <a:sym typeface="Fira Sans Medium"/>
            </a:endParaRPr>
          </a:p>
        </p:txBody>
      </p:sp>
      <p:pic>
        <p:nvPicPr>
          <p:cNvPr id="4" name="video_demo_project_IT4210.mov">
            <a:hlinkClick r:id="" action="ppaction://media"/>
            <a:extLst>
              <a:ext uri="{FF2B5EF4-FFF2-40B4-BE49-F238E27FC236}">
                <a16:creationId xmlns:a16="http://schemas.microsoft.com/office/drawing/2014/main" id="{FBBE1729-DD11-169E-306C-5831364F79F6}"/>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138561" y="771524"/>
            <a:ext cx="6866878" cy="3862619"/>
          </a:xfrm>
          <a:prstGeom prst="rect">
            <a:avLst/>
          </a:prstGeom>
        </p:spPr>
      </p:pic>
    </p:spTree>
    <p:extLst>
      <p:ext uri="{BB962C8B-B14F-4D97-AF65-F5344CB8AC3E}">
        <p14:creationId xmlns:p14="http://schemas.microsoft.com/office/powerpoint/2010/main" val="3566543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2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75"/>
        <p:cNvGrpSpPr/>
        <p:nvPr/>
      </p:nvGrpSpPr>
      <p:grpSpPr>
        <a:xfrm>
          <a:off x="0" y="0"/>
          <a:ext cx="0" cy="0"/>
          <a:chOff x="0" y="0"/>
          <a:chExt cx="0" cy="0"/>
        </a:xfrm>
      </p:grpSpPr>
      <p:grpSp>
        <p:nvGrpSpPr>
          <p:cNvPr id="1776" name="Google Shape;1776;p23"/>
          <p:cNvGrpSpPr/>
          <p:nvPr/>
        </p:nvGrpSpPr>
        <p:grpSpPr>
          <a:xfrm>
            <a:off x="1201904" y="800101"/>
            <a:ext cx="575077" cy="576079"/>
            <a:chOff x="1107345" y="411530"/>
            <a:chExt cx="621974" cy="623058"/>
          </a:xfrm>
        </p:grpSpPr>
        <p:sp>
          <p:nvSpPr>
            <p:cNvPr id="1777" name="Google Shape;1777;p23"/>
            <p:cNvSpPr/>
            <p:nvPr/>
          </p:nvSpPr>
          <p:spPr>
            <a:xfrm>
              <a:off x="1252097" y="531428"/>
              <a:ext cx="172686" cy="384108"/>
            </a:xfrm>
            <a:custGeom>
              <a:avLst/>
              <a:gdLst/>
              <a:ahLst/>
              <a:cxnLst/>
              <a:rect l="l" t="t" r="r" b="b"/>
              <a:pathLst>
                <a:path w="5100" h="11344" extrusionOk="0">
                  <a:moveTo>
                    <a:pt x="3930" y="0"/>
                  </a:moveTo>
                  <a:cubicBezTo>
                    <a:pt x="3653" y="0"/>
                    <a:pt x="3371" y="82"/>
                    <a:pt x="3073" y="196"/>
                  </a:cubicBezTo>
                  <a:cubicBezTo>
                    <a:pt x="2724" y="292"/>
                    <a:pt x="2566" y="545"/>
                    <a:pt x="2408" y="735"/>
                  </a:cubicBezTo>
                  <a:cubicBezTo>
                    <a:pt x="2281" y="893"/>
                    <a:pt x="2154" y="1052"/>
                    <a:pt x="1996" y="1147"/>
                  </a:cubicBezTo>
                  <a:cubicBezTo>
                    <a:pt x="1901" y="1210"/>
                    <a:pt x="1806" y="1242"/>
                    <a:pt x="1679" y="1242"/>
                  </a:cubicBezTo>
                  <a:cubicBezTo>
                    <a:pt x="1616" y="1273"/>
                    <a:pt x="1521" y="1305"/>
                    <a:pt x="1457" y="1337"/>
                  </a:cubicBezTo>
                  <a:cubicBezTo>
                    <a:pt x="1046" y="1463"/>
                    <a:pt x="729" y="1875"/>
                    <a:pt x="666" y="2350"/>
                  </a:cubicBezTo>
                  <a:cubicBezTo>
                    <a:pt x="634" y="2730"/>
                    <a:pt x="697" y="3110"/>
                    <a:pt x="887" y="3458"/>
                  </a:cubicBezTo>
                  <a:cubicBezTo>
                    <a:pt x="919" y="3522"/>
                    <a:pt x="951" y="3585"/>
                    <a:pt x="982" y="3617"/>
                  </a:cubicBezTo>
                  <a:cubicBezTo>
                    <a:pt x="982" y="3617"/>
                    <a:pt x="951" y="3617"/>
                    <a:pt x="951" y="3648"/>
                  </a:cubicBezTo>
                  <a:cubicBezTo>
                    <a:pt x="919" y="3680"/>
                    <a:pt x="887" y="3712"/>
                    <a:pt x="856" y="3743"/>
                  </a:cubicBezTo>
                  <a:cubicBezTo>
                    <a:pt x="317" y="4218"/>
                    <a:pt x="1" y="4820"/>
                    <a:pt x="64" y="5422"/>
                  </a:cubicBezTo>
                  <a:cubicBezTo>
                    <a:pt x="64" y="5675"/>
                    <a:pt x="191" y="5897"/>
                    <a:pt x="286" y="6119"/>
                  </a:cubicBezTo>
                  <a:cubicBezTo>
                    <a:pt x="412" y="6340"/>
                    <a:pt x="539" y="6562"/>
                    <a:pt x="507" y="6784"/>
                  </a:cubicBezTo>
                  <a:cubicBezTo>
                    <a:pt x="476" y="6879"/>
                    <a:pt x="444" y="6974"/>
                    <a:pt x="381" y="7037"/>
                  </a:cubicBezTo>
                  <a:lnTo>
                    <a:pt x="349" y="7132"/>
                  </a:lnTo>
                  <a:cubicBezTo>
                    <a:pt x="1" y="7924"/>
                    <a:pt x="191" y="8905"/>
                    <a:pt x="824" y="9507"/>
                  </a:cubicBezTo>
                  <a:lnTo>
                    <a:pt x="856" y="9539"/>
                  </a:lnTo>
                  <a:cubicBezTo>
                    <a:pt x="919" y="9602"/>
                    <a:pt x="982" y="9665"/>
                    <a:pt x="982" y="9729"/>
                  </a:cubicBezTo>
                  <a:cubicBezTo>
                    <a:pt x="1014" y="9792"/>
                    <a:pt x="1014" y="9824"/>
                    <a:pt x="1014" y="9887"/>
                  </a:cubicBezTo>
                  <a:lnTo>
                    <a:pt x="1014" y="9951"/>
                  </a:lnTo>
                  <a:cubicBezTo>
                    <a:pt x="1077" y="10362"/>
                    <a:pt x="1299" y="10711"/>
                    <a:pt x="1679" y="10932"/>
                  </a:cubicBezTo>
                  <a:cubicBezTo>
                    <a:pt x="1996" y="11091"/>
                    <a:pt x="2313" y="11122"/>
                    <a:pt x="2598" y="11154"/>
                  </a:cubicBezTo>
                  <a:cubicBezTo>
                    <a:pt x="2724" y="11154"/>
                    <a:pt x="2851" y="11186"/>
                    <a:pt x="3009" y="11217"/>
                  </a:cubicBezTo>
                  <a:cubicBezTo>
                    <a:pt x="3073" y="11217"/>
                    <a:pt x="3136" y="11249"/>
                    <a:pt x="3199" y="11249"/>
                  </a:cubicBezTo>
                  <a:cubicBezTo>
                    <a:pt x="3358" y="11281"/>
                    <a:pt x="3484" y="11312"/>
                    <a:pt x="3643" y="11344"/>
                  </a:cubicBezTo>
                  <a:lnTo>
                    <a:pt x="3769" y="11344"/>
                  </a:lnTo>
                  <a:cubicBezTo>
                    <a:pt x="3991" y="11344"/>
                    <a:pt x="4181" y="11281"/>
                    <a:pt x="4339" y="11217"/>
                  </a:cubicBezTo>
                  <a:cubicBezTo>
                    <a:pt x="4561" y="11059"/>
                    <a:pt x="4719" y="10742"/>
                    <a:pt x="4783" y="10331"/>
                  </a:cubicBezTo>
                  <a:cubicBezTo>
                    <a:pt x="4941" y="9380"/>
                    <a:pt x="5004" y="8304"/>
                    <a:pt x="4909" y="7069"/>
                  </a:cubicBezTo>
                  <a:cubicBezTo>
                    <a:pt x="4909" y="6784"/>
                    <a:pt x="4878" y="6530"/>
                    <a:pt x="4719" y="6277"/>
                  </a:cubicBezTo>
                  <a:cubicBezTo>
                    <a:pt x="4561" y="6087"/>
                    <a:pt x="4308" y="5960"/>
                    <a:pt x="4023" y="5960"/>
                  </a:cubicBezTo>
                  <a:cubicBezTo>
                    <a:pt x="3769" y="5960"/>
                    <a:pt x="3516" y="6087"/>
                    <a:pt x="3358" y="6309"/>
                  </a:cubicBezTo>
                  <a:cubicBezTo>
                    <a:pt x="3326" y="6340"/>
                    <a:pt x="3326" y="6435"/>
                    <a:pt x="3389" y="6467"/>
                  </a:cubicBezTo>
                  <a:cubicBezTo>
                    <a:pt x="3413" y="6491"/>
                    <a:pt x="3442" y="6501"/>
                    <a:pt x="3470" y="6501"/>
                  </a:cubicBezTo>
                  <a:cubicBezTo>
                    <a:pt x="3516" y="6501"/>
                    <a:pt x="3560" y="6474"/>
                    <a:pt x="3579" y="6435"/>
                  </a:cubicBezTo>
                  <a:cubicBezTo>
                    <a:pt x="3674" y="6309"/>
                    <a:pt x="3864" y="6214"/>
                    <a:pt x="4054" y="6214"/>
                  </a:cubicBezTo>
                  <a:cubicBezTo>
                    <a:pt x="4213" y="6214"/>
                    <a:pt x="4403" y="6309"/>
                    <a:pt x="4498" y="6435"/>
                  </a:cubicBezTo>
                  <a:cubicBezTo>
                    <a:pt x="4624" y="6625"/>
                    <a:pt x="4656" y="6847"/>
                    <a:pt x="4656" y="7069"/>
                  </a:cubicBezTo>
                  <a:cubicBezTo>
                    <a:pt x="4751" y="8304"/>
                    <a:pt x="4688" y="9349"/>
                    <a:pt x="4561" y="10299"/>
                  </a:cubicBezTo>
                  <a:cubicBezTo>
                    <a:pt x="4498" y="10647"/>
                    <a:pt x="4371" y="10869"/>
                    <a:pt x="4181" y="10996"/>
                  </a:cubicBezTo>
                  <a:cubicBezTo>
                    <a:pt x="4062" y="11067"/>
                    <a:pt x="3908" y="11102"/>
                    <a:pt x="3771" y="11102"/>
                  </a:cubicBezTo>
                  <a:cubicBezTo>
                    <a:pt x="3726" y="11102"/>
                    <a:pt x="3682" y="11099"/>
                    <a:pt x="3643" y="11091"/>
                  </a:cubicBezTo>
                  <a:cubicBezTo>
                    <a:pt x="3516" y="11091"/>
                    <a:pt x="3389" y="11059"/>
                    <a:pt x="3263" y="11027"/>
                  </a:cubicBezTo>
                  <a:lnTo>
                    <a:pt x="3041" y="10964"/>
                  </a:lnTo>
                  <a:cubicBezTo>
                    <a:pt x="2914" y="10964"/>
                    <a:pt x="2756" y="10932"/>
                    <a:pt x="2629" y="10932"/>
                  </a:cubicBezTo>
                  <a:cubicBezTo>
                    <a:pt x="2344" y="10901"/>
                    <a:pt x="2059" y="10869"/>
                    <a:pt x="1806" y="10711"/>
                  </a:cubicBezTo>
                  <a:cubicBezTo>
                    <a:pt x="1489" y="10552"/>
                    <a:pt x="1331" y="10267"/>
                    <a:pt x="1267" y="9951"/>
                  </a:cubicBezTo>
                  <a:lnTo>
                    <a:pt x="1267" y="9887"/>
                  </a:lnTo>
                  <a:cubicBezTo>
                    <a:pt x="1267" y="9824"/>
                    <a:pt x="1267" y="9729"/>
                    <a:pt x="1236" y="9634"/>
                  </a:cubicBezTo>
                  <a:cubicBezTo>
                    <a:pt x="1172" y="9539"/>
                    <a:pt x="1109" y="9444"/>
                    <a:pt x="1014" y="9380"/>
                  </a:cubicBezTo>
                  <a:lnTo>
                    <a:pt x="982" y="9349"/>
                  </a:lnTo>
                  <a:cubicBezTo>
                    <a:pt x="444" y="8810"/>
                    <a:pt x="254" y="7955"/>
                    <a:pt x="571" y="7259"/>
                  </a:cubicBezTo>
                  <a:lnTo>
                    <a:pt x="634" y="7164"/>
                  </a:lnTo>
                  <a:cubicBezTo>
                    <a:pt x="666" y="7069"/>
                    <a:pt x="729" y="6974"/>
                    <a:pt x="729" y="6847"/>
                  </a:cubicBezTo>
                  <a:cubicBezTo>
                    <a:pt x="792" y="6530"/>
                    <a:pt x="634" y="6245"/>
                    <a:pt x="507" y="5992"/>
                  </a:cubicBezTo>
                  <a:cubicBezTo>
                    <a:pt x="412" y="5802"/>
                    <a:pt x="317" y="5612"/>
                    <a:pt x="286" y="5422"/>
                  </a:cubicBezTo>
                  <a:cubicBezTo>
                    <a:pt x="286" y="4915"/>
                    <a:pt x="539" y="4345"/>
                    <a:pt x="1014" y="3933"/>
                  </a:cubicBezTo>
                  <a:cubicBezTo>
                    <a:pt x="1046" y="3902"/>
                    <a:pt x="1077" y="3870"/>
                    <a:pt x="1109" y="3838"/>
                  </a:cubicBezTo>
                  <a:cubicBezTo>
                    <a:pt x="1236" y="3743"/>
                    <a:pt x="1331" y="3648"/>
                    <a:pt x="1204" y="3458"/>
                  </a:cubicBezTo>
                  <a:cubicBezTo>
                    <a:pt x="1172" y="3458"/>
                    <a:pt x="1141" y="3395"/>
                    <a:pt x="1109" y="3332"/>
                  </a:cubicBezTo>
                  <a:cubicBezTo>
                    <a:pt x="951" y="3047"/>
                    <a:pt x="887" y="2730"/>
                    <a:pt x="919" y="2413"/>
                  </a:cubicBezTo>
                  <a:cubicBezTo>
                    <a:pt x="982" y="2002"/>
                    <a:pt x="1204" y="1685"/>
                    <a:pt x="1552" y="1558"/>
                  </a:cubicBezTo>
                  <a:cubicBezTo>
                    <a:pt x="1616" y="1558"/>
                    <a:pt x="1679" y="1527"/>
                    <a:pt x="1743" y="1527"/>
                  </a:cubicBezTo>
                  <a:cubicBezTo>
                    <a:pt x="1869" y="1495"/>
                    <a:pt x="1996" y="1463"/>
                    <a:pt x="2123" y="1400"/>
                  </a:cubicBezTo>
                  <a:cubicBezTo>
                    <a:pt x="2344" y="1273"/>
                    <a:pt x="2471" y="1083"/>
                    <a:pt x="2598" y="893"/>
                  </a:cubicBezTo>
                  <a:cubicBezTo>
                    <a:pt x="2756" y="703"/>
                    <a:pt x="2883" y="513"/>
                    <a:pt x="3168" y="418"/>
                  </a:cubicBezTo>
                  <a:cubicBezTo>
                    <a:pt x="3462" y="345"/>
                    <a:pt x="3718" y="271"/>
                    <a:pt x="3966" y="271"/>
                  </a:cubicBezTo>
                  <a:cubicBezTo>
                    <a:pt x="4038" y="271"/>
                    <a:pt x="4110" y="277"/>
                    <a:pt x="4181" y="292"/>
                  </a:cubicBezTo>
                  <a:cubicBezTo>
                    <a:pt x="4466" y="355"/>
                    <a:pt x="4751" y="608"/>
                    <a:pt x="4719" y="925"/>
                  </a:cubicBezTo>
                  <a:cubicBezTo>
                    <a:pt x="4719" y="1305"/>
                    <a:pt x="4751" y="1685"/>
                    <a:pt x="4751" y="2065"/>
                  </a:cubicBezTo>
                  <a:cubicBezTo>
                    <a:pt x="4783" y="2825"/>
                    <a:pt x="4846" y="3648"/>
                    <a:pt x="4719" y="4377"/>
                  </a:cubicBezTo>
                  <a:cubicBezTo>
                    <a:pt x="4688" y="4567"/>
                    <a:pt x="4656" y="4757"/>
                    <a:pt x="4561" y="4852"/>
                  </a:cubicBezTo>
                  <a:cubicBezTo>
                    <a:pt x="4476" y="4937"/>
                    <a:pt x="4345" y="4967"/>
                    <a:pt x="4213" y="4967"/>
                  </a:cubicBezTo>
                  <a:cubicBezTo>
                    <a:pt x="4099" y="4967"/>
                    <a:pt x="3984" y="4945"/>
                    <a:pt x="3896" y="4915"/>
                  </a:cubicBezTo>
                  <a:cubicBezTo>
                    <a:pt x="3801" y="4915"/>
                    <a:pt x="3738" y="4947"/>
                    <a:pt x="3738" y="5010"/>
                  </a:cubicBezTo>
                  <a:cubicBezTo>
                    <a:pt x="3706" y="5105"/>
                    <a:pt x="3738" y="5169"/>
                    <a:pt x="3833" y="5169"/>
                  </a:cubicBezTo>
                  <a:cubicBezTo>
                    <a:pt x="3980" y="5203"/>
                    <a:pt x="4112" y="5220"/>
                    <a:pt x="4228" y="5220"/>
                  </a:cubicBezTo>
                  <a:cubicBezTo>
                    <a:pt x="4437" y="5220"/>
                    <a:pt x="4598" y="5164"/>
                    <a:pt x="4719" y="5042"/>
                  </a:cubicBezTo>
                  <a:cubicBezTo>
                    <a:pt x="4909" y="4852"/>
                    <a:pt x="4941" y="4598"/>
                    <a:pt x="4973" y="4408"/>
                  </a:cubicBezTo>
                  <a:cubicBezTo>
                    <a:pt x="5099" y="3648"/>
                    <a:pt x="5068" y="2825"/>
                    <a:pt x="5004" y="2033"/>
                  </a:cubicBezTo>
                  <a:cubicBezTo>
                    <a:pt x="5004" y="1685"/>
                    <a:pt x="4973" y="1273"/>
                    <a:pt x="4973" y="925"/>
                  </a:cubicBezTo>
                  <a:cubicBezTo>
                    <a:pt x="5036" y="482"/>
                    <a:pt x="4656" y="101"/>
                    <a:pt x="4244" y="38"/>
                  </a:cubicBezTo>
                  <a:cubicBezTo>
                    <a:pt x="4140" y="12"/>
                    <a:pt x="4035" y="0"/>
                    <a:pt x="3930"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23"/>
            <p:cNvSpPr/>
            <p:nvPr/>
          </p:nvSpPr>
          <p:spPr>
            <a:xfrm>
              <a:off x="1271397" y="646010"/>
              <a:ext cx="104052" cy="36840"/>
            </a:xfrm>
            <a:custGeom>
              <a:avLst/>
              <a:gdLst/>
              <a:ahLst/>
              <a:cxnLst/>
              <a:rect l="l" t="t" r="r" b="b"/>
              <a:pathLst>
                <a:path w="3073" h="1088" extrusionOk="0">
                  <a:moveTo>
                    <a:pt x="1443" y="0"/>
                  </a:moveTo>
                  <a:cubicBezTo>
                    <a:pt x="912" y="0"/>
                    <a:pt x="401" y="216"/>
                    <a:pt x="64" y="581"/>
                  </a:cubicBezTo>
                  <a:cubicBezTo>
                    <a:pt x="1" y="644"/>
                    <a:pt x="1" y="708"/>
                    <a:pt x="64" y="771"/>
                  </a:cubicBezTo>
                  <a:cubicBezTo>
                    <a:pt x="90" y="784"/>
                    <a:pt x="117" y="792"/>
                    <a:pt x="143" y="792"/>
                  </a:cubicBezTo>
                  <a:cubicBezTo>
                    <a:pt x="180" y="792"/>
                    <a:pt x="217" y="777"/>
                    <a:pt x="254" y="739"/>
                  </a:cubicBezTo>
                  <a:cubicBezTo>
                    <a:pt x="530" y="436"/>
                    <a:pt x="975" y="252"/>
                    <a:pt x="1399" y="252"/>
                  </a:cubicBezTo>
                  <a:cubicBezTo>
                    <a:pt x="1461" y="252"/>
                    <a:pt x="1523" y="256"/>
                    <a:pt x="1584" y="264"/>
                  </a:cubicBezTo>
                  <a:cubicBezTo>
                    <a:pt x="2091" y="328"/>
                    <a:pt x="2566" y="613"/>
                    <a:pt x="2788" y="1024"/>
                  </a:cubicBezTo>
                  <a:cubicBezTo>
                    <a:pt x="2819" y="1088"/>
                    <a:pt x="2851" y="1088"/>
                    <a:pt x="2914" y="1088"/>
                  </a:cubicBezTo>
                  <a:lnTo>
                    <a:pt x="2978" y="1088"/>
                  </a:lnTo>
                  <a:cubicBezTo>
                    <a:pt x="3041" y="1056"/>
                    <a:pt x="3073" y="961"/>
                    <a:pt x="3009" y="898"/>
                  </a:cubicBezTo>
                  <a:cubicBezTo>
                    <a:pt x="2756" y="423"/>
                    <a:pt x="2218" y="74"/>
                    <a:pt x="1648" y="11"/>
                  </a:cubicBezTo>
                  <a:cubicBezTo>
                    <a:pt x="1579" y="4"/>
                    <a:pt x="1511" y="0"/>
                    <a:pt x="1443"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23"/>
            <p:cNvSpPr/>
            <p:nvPr/>
          </p:nvSpPr>
          <p:spPr>
            <a:xfrm>
              <a:off x="1333598" y="869791"/>
              <a:ext cx="48284" cy="25395"/>
            </a:xfrm>
            <a:custGeom>
              <a:avLst/>
              <a:gdLst/>
              <a:ahLst/>
              <a:cxnLst/>
              <a:rect l="l" t="t" r="r" b="b"/>
              <a:pathLst>
                <a:path w="1426" h="750" extrusionOk="0">
                  <a:moveTo>
                    <a:pt x="152" y="0"/>
                  </a:moveTo>
                  <a:cubicBezTo>
                    <a:pt x="122" y="0"/>
                    <a:pt x="90" y="8"/>
                    <a:pt x="64" y="21"/>
                  </a:cubicBezTo>
                  <a:cubicBezTo>
                    <a:pt x="1" y="53"/>
                    <a:pt x="1" y="148"/>
                    <a:pt x="32" y="211"/>
                  </a:cubicBezTo>
                  <a:cubicBezTo>
                    <a:pt x="254" y="559"/>
                    <a:pt x="666" y="749"/>
                    <a:pt x="1109" y="749"/>
                  </a:cubicBezTo>
                  <a:lnTo>
                    <a:pt x="1299" y="749"/>
                  </a:lnTo>
                  <a:cubicBezTo>
                    <a:pt x="1362" y="718"/>
                    <a:pt x="1426" y="654"/>
                    <a:pt x="1394" y="591"/>
                  </a:cubicBezTo>
                  <a:cubicBezTo>
                    <a:pt x="1394" y="539"/>
                    <a:pt x="1352" y="487"/>
                    <a:pt x="1285" y="487"/>
                  </a:cubicBezTo>
                  <a:cubicBezTo>
                    <a:pt x="1269" y="487"/>
                    <a:pt x="1253" y="490"/>
                    <a:pt x="1236" y="496"/>
                  </a:cubicBezTo>
                  <a:cubicBezTo>
                    <a:pt x="1187" y="504"/>
                    <a:pt x="1137" y="508"/>
                    <a:pt x="1087" y="508"/>
                  </a:cubicBezTo>
                  <a:cubicBezTo>
                    <a:pt x="753" y="508"/>
                    <a:pt x="419" y="328"/>
                    <a:pt x="254" y="53"/>
                  </a:cubicBezTo>
                  <a:cubicBezTo>
                    <a:pt x="235" y="15"/>
                    <a:pt x="195" y="0"/>
                    <a:pt x="152"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23"/>
            <p:cNvSpPr/>
            <p:nvPr/>
          </p:nvSpPr>
          <p:spPr>
            <a:xfrm>
              <a:off x="1359332" y="550931"/>
              <a:ext cx="39718" cy="31117"/>
            </a:xfrm>
            <a:custGeom>
              <a:avLst/>
              <a:gdLst/>
              <a:ahLst/>
              <a:cxnLst/>
              <a:rect l="l" t="t" r="r" b="b"/>
              <a:pathLst>
                <a:path w="1173" h="919" extrusionOk="0">
                  <a:moveTo>
                    <a:pt x="127" y="1"/>
                  </a:moveTo>
                  <a:cubicBezTo>
                    <a:pt x="64" y="1"/>
                    <a:pt x="1" y="64"/>
                    <a:pt x="1" y="127"/>
                  </a:cubicBezTo>
                  <a:cubicBezTo>
                    <a:pt x="1" y="191"/>
                    <a:pt x="32" y="254"/>
                    <a:pt x="127" y="254"/>
                  </a:cubicBezTo>
                  <a:cubicBezTo>
                    <a:pt x="476" y="286"/>
                    <a:pt x="792" y="539"/>
                    <a:pt x="887" y="824"/>
                  </a:cubicBezTo>
                  <a:cubicBezTo>
                    <a:pt x="919" y="887"/>
                    <a:pt x="951" y="919"/>
                    <a:pt x="1014" y="919"/>
                  </a:cubicBezTo>
                  <a:lnTo>
                    <a:pt x="1046" y="919"/>
                  </a:lnTo>
                  <a:cubicBezTo>
                    <a:pt x="1141" y="887"/>
                    <a:pt x="1172" y="824"/>
                    <a:pt x="1141" y="761"/>
                  </a:cubicBezTo>
                  <a:cubicBezTo>
                    <a:pt x="1014" y="349"/>
                    <a:pt x="602" y="32"/>
                    <a:pt x="127"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23"/>
            <p:cNvSpPr/>
            <p:nvPr/>
          </p:nvSpPr>
          <p:spPr>
            <a:xfrm>
              <a:off x="1299298" y="682545"/>
              <a:ext cx="82585" cy="48555"/>
            </a:xfrm>
            <a:custGeom>
              <a:avLst/>
              <a:gdLst/>
              <a:ahLst/>
              <a:cxnLst/>
              <a:rect l="l" t="t" r="r" b="b"/>
              <a:pathLst>
                <a:path w="2439" h="1434" extrusionOk="0">
                  <a:moveTo>
                    <a:pt x="161" y="0"/>
                  </a:moveTo>
                  <a:cubicBezTo>
                    <a:pt x="150" y="0"/>
                    <a:pt x="138" y="3"/>
                    <a:pt x="127" y="9"/>
                  </a:cubicBezTo>
                  <a:cubicBezTo>
                    <a:pt x="32" y="40"/>
                    <a:pt x="0" y="104"/>
                    <a:pt x="32" y="167"/>
                  </a:cubicBezTo>
                  <a:cubicBezTo>
                    <a:pt x="158" y="579"/>
                    <a:pt x="475" y="959"/>
                    <a:pt x="950" y="1181"/>
                  </a:cubicBezTo>
                  <a:cubicBezTo>
                    <a:pt x="1299" y="1339"/>
                    <a:pt x="1710" y="1434"/>
                    <a:pt x="2154" y="1434"/>
                  </a:cubicBezTo>
                  <a:lnTo>
                    <a:pt x="2312" y="1434"/>
                  </a:lnTo>
                  <a:cubicBezTo>
                    <a:pt x="2375" y="1434"/>
                    <a:pt x="2439" y="1371"/>
                    <a:pt x="2439" y="1307"/>
                  </a:cubicBezTo>
                  <a:cubicBezTo>
                    <a:pt x="2439" y="1244"/>
                    <a:pt x="2375" y="1181"/>
                    <a:pt x="2312" y="1181"/>
                  </a:cubicBezTo>
                  <a:lnTo>
                    <a:pt x="2217" y="1149"/>
                  </a:lnTo>
                  <a:cubicBezTo>
                    <a:pt x="2185" y="1149"/>
                    <a:pt x="2154" y="1149"/>
                    <a:pt x="2122" y="1181"/>
                  </a:cubicBezTo>
                  <a:cubicBezTo>
                    <a:pt x="1710" y="1149"/>
                    <a:pt x="1330" y="1086"/>
                    <a:pt x="1045" y="927"/>
                  </a:cubicBezTo>
                  <a:cubicBezTo>
                    <a:pt x="665" y="737"/>
                    <a:pt x="380" y="420"/>
                    <a:pt x="285" y="104"/>
                  </a:cubicBezTo>
                  <a:cubicBezTo>
                    <a:pt x="259" y="52"/>
                    <a:pt x="212" y="0"/>
                    <a:pt x="161"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23"/>
            <p:cNvSpPr/>
            <p:nvPr/>
          </p:nvSpPr>
          <p:spPr>
            <a:xfrm>
              <a:off x="1294998" y="723042"/>
              <a:ext cx="64368" cy="26309"/>
            </a:xfrm>
            <a:custGeom>
              <a:avLst/>
              <a:gdLst/>
              <a:ahLst/>
              <a:cxnLst/>
              <a:rect l="l" t="t" r="r" b="b"/>
              <a:pathLst>
                <a:path w="1901" h="777" extrusionOk="0">
                  <a:moveTo>
                    <a:pt x="1758" y="0"/>
                  </a:moveTo>
                  <a:cubicBezTo>
                    <a:pt x="1726" y="0"/>
                    <a:pt x="1695" y="16"/>
                    <a:pt x="1679" y="48"/>
                  </a:cubicBezTo>
                  <a:cubicBezTo>
                    <a:pt x="1386" y="341"/>
                    <a:pt x="960" y="503"/>
                    <a:pt x="534" y="503"/>
                  </a:cubicBezTo>
                  <a:cubicBezTo>
                    <a:pt x="408" y="503"/>
                    <a:pt x="282" y="488"/>
                    <a:pt x="159" y="460"/>
                  </a:cubicBezTo>
                  <a:cubicBezTo>
                    <a:pt x="95" y="460"/>
                    <a:pt x="32" y="491"/>
                    <a:pt x="32" y="586"/>
                  </a:cubicBezTo>
                  <a:cubicBezTo>
                    <a:pt x="0" y="650"/>
                    <a:pt x="32" y="713"/>
                    <a:pt x="127" y="713"/>
                  </a:cubicBezTo>
                  <a:cubicBezTo>
                    <a:pt x="254" y="745"/>
                    <a:pt x="380" y="776"/>
                    <a:pt x="507" y="776"/>
                  </a:cubicBezTo>
                  <a:cubicBezTo>
                    <a:pt x="1014" y="776"/>
                    <a:pt x="1521" y="586"/>
                    <a:pt x="1837" y="238"/>
                  </a:cubicBezTo>
                  <a:cubicBezTo>
                    <a:pt x="1901" y="175"/>
                    <a:pt x="1901" y="111"/>
                    <a:pt x="1837" y="48"/>
                  </a:cubicBezTo>
                  <a:cubicBezTo>
                    <a:pt x="1821" y="16"/>
                    <a:pt x="1790" y="0"/>
                    <a:pt x="1758"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23"/>
            <p:cNvSpPr/>
            <p:nvPr/>
          </p:nvSpPr>
          <p:spPr>
            <a:xfrm>
              <a:off x="1328248" y="786631"/>
              <a:ext cx="55767" cy="38837"/>
            </a:xfrm>
            <a:custGeom>
              <a:avLst/>
              <a:gdLst/>
              <a:ahLst/>
              <a:cxnLst/>
              <a:rect l="l" t="t" r="r" b="b"/>
              <a:pathLst>
                <a:path w="1647" h="1147" extrusionOk="0">
                  <a:moveTo>
                    <a:pt x="1393" y="1"/>
                  </a:moveTo>
                  <a:cubicBezTo>
                    <a:pt x="772" y="1"/>
                    <a:pt x="180" y="425"/>
                    <a:pt x="32" y="988"/>
                  </a:cubicBezTo>
                  <a:cubicBezTo>
                    <a:pt x="0" y="1052"/>
                    <a:pt x="32" y="1115"/>
                    <a:pt x="127" y="1147"/>
                  </a:cubicBezTo>
                  <a:lnTo>
                    <a:pt x="159" y="1147"/>
                  </a:lnTo>
                  <a:cubicBezTo>
                    <a:pt x="190" y="1147"/>
                    <a:pt x="254" y="1083"/>
                    <a:pt x="285" y="1052"/>
                  </a:cubicBezTo>
                  <a:cubicBezTo>
                    <a:pt x="407" y="597"/>
                    <a:pt x="906" y="258"/>
                    <a:pt x="1420" y="258"/>
                  </a:cubicBezTo>
                  <a:cubicBezTo>
                    <a:pt x="1443" y="258"/>
                    <a:pt x="1466" y="259"/>
                    <a:pt x="1489" y="260"/>
                  </a:cubicBezTo>
                  <a:cubicBezTo>
                    <a:pt x="1500" y="266"/>
                    <a:pt x="1512" y="268"/>
                    <a:pt x="1523" y="268"/>
                  </a:cubicBezTo>
                  <a:cubicBezTo>
                    <a:pt x="1573" y="268"/>
                    <a:pt x="1615" y="217"/>
                    <a:pt x="1615" y="165"/>
                  </a:cubicBezTo>
                  <a:cubicBezTo>
                    <a:pt x="1647" y="70"/>
                    <a:pt x="1584" y="7"/>
                    <a:pt x="1520" y="7"/>
                  </a:cubicBezTo>
                  <a:cubicBezTo>
                    <a:pt x="1478" y="3"/>
                    <a:pt x="1435" y="1"/>
                    <a:pt x="1393"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23"/>
            <p:cNvSpPr/>
            <p:nvPr/>
          </p:nvSpPr>
          <p:spPr>
            <a:xfrm>
              <a:off x="1370065" y="816868"/>
              <a:ext cx="47201" cy="69718"/>
            </a:xfrm>
            <a:custGeom>
              <a:avLst/>
              <a:gdLst/>
              <a:ahLst/>
              <a:cxnLst/>
              <a:rect l="l" t="t" r="r" b="b"/>
              <a:pathLst>
                <a:path w="1394" h="2059" extrusionOk="0">
                  <a:moveTo>
                    <a:pt x="127" y="0"/>
                  </a:moveTo>
                  <a:cubicBezTo>
                    <a:pt x="64" y="0"/>
                    <a:pt x="0" y="64"/>
                    <a:pt x="0" y="127"/>
                  </a:cubicBezTo>
                  <a:cubicBezTo>
                    <a:pt x="0" y="222"/>
                    <a:pt x="64" y="285"/>
                    <a:pt x="127" y="285"/>
                  </a:cubicBezTo>
                  <a:cubicBezTo>
                    <a:pt x="349" y="285"/>
                    <a:pt x="539" y="444"/>
                    <a:pt x="634" y="539"/>
                  </a:cubicBezTo>
                  <a:cubicBezTo>
                    <a:pt x="1077" y="1045"/>
                    <a:pt x="1109" y="1267"/>
                    <a:pt x="1077" y="1932"/>
                  </a:cubicBezTo>
                  <a:cubicBezTo>
                    <a:pt x="1077" y="1996"/>
                    <a:pt x="1109" y="2059"/>
                    <a:pt x="1204" y="2059"/>
                  </a:cubicBezTo>
                  <a:cubicBezTo>
                    <a:pt x="1267" y="2059"/>
                    <a:pt x="1330" y="1996"/>
                    <a:pt x="1330" y="1932"/>
                  </a:cubicBezTo>
                  <a:cubicBezTo>
                    <a:pt x="1394" y="1204"/>
                    <a:pt x="1330" y="950"/>
                    <a:pt x="824" y="380"/>
                  </a:cubicBezTo>
                  <a:cubicBezTo>
                    <a:pt x="634" y="159"/>
                    <a:pt x="380" y="32"/>
                    <a:pt x="127"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23"/>
            <p:cNvSpPr/>
            <p:nvPr/>
          </p:nvSpPr>
          <p:spPr>
            <a:xfrm>
              <a:off x="1304648" y="571010"/>
              <a:ext cx="78318" cy="47506"/>
            </a:xfrm>
            <a:custGeom>
              <a:avLst/>
              <a:gdLst/>
              <a:ahLst/>
              <a:cxnLst/>
              <a:rect l="l" t="t" r="r" b="b"/>
              <a:pathLst>
                <a:path w="2313" h="1403" extrusionOk="0">
                  <a:moveTo>
                    <a:pt x="726" y="0"/>
                  </a:moveTo>
                  <a:cubicBezTo>
                    <a:pt x="523" y="0"/>
                    <a:pt x="309" y="33"/>
                    <a:pt x="95" y="104"/>
                  </a:cubicBezTo>
                  <a:cubicBezTo>
                    <a:pt x="32" y="104"/>
                    <a:pt x="0" y="199"/>
                    <a:pt x="0" y="263"/>
                  </a:cubicBezTo>
                  <a:cubicBezTo>
                    <a:pt x="24" y="309"/>
                    <a:pt x="64" y="338"/>
                    <a:pt x="121" y="338"/>
                  </a:cubicBezTo>
                  <a:cubicBezTo>
                    <a:pt x="142" y="338"/>
                    <a:pt x="165" y="334"/>
                    <a:pt x="191" y="326"/>
                  </a:cubicBezTo>
                  <a:cubicBezTo>
                    <a:pt x="349" y="273"/>
                    <a:pt x="513" y="248"/>
                    <a:pt x="674" y="248"/>
                  </a:cubicBezTo>
                  <a:cubicBezTo>
                    <a:pt x="898" y="248"/>
                    <a:pt x="1114" y="297"/>
                    <a:pt x="1299" y="389"/>
                  </a:cubicBezTo>
                  <a:cubicBezTo>
                    <a:pt x="1647" y="548"/>
                    <a:pt x="1837" y="928"/>
                    <a:pt x="2059" y="1339"/>
                  </a:cubicBezTo>
                  <a:cubicBezTo>
                    <a:pt x="2059" y="1371"/>
                    <a:pt x="2122" y="1403"/>
                    <a:pt x="2154" y="1403"/>
                  </a:cubicBezTo>
                  <a:lnTo>
                    <a:pt x="2217" y="1403"/>
                  </a:lnTo>
                  <a:cubicBezTo>
                    <a:pt x="2281" y="1371"/>
                    <a:pt x="2312" y="1276"/>
                    <a:pt x="2281" y="1244"/>
                  </a:cubicBezTo>
                  <a:cubicBezTo>
                    <a:pt x="2091" y="864"/>
                    <a:pt x="1869" y="389"/>
                    <a:pt x="1394" y="136"/>
                  </a:cubicBezTo>
                  <a:cubicBezTo>
                    <a:pt x="1203" y="49"/>
                    <a:pt x="973" y="0"/>
                    <a:pt x="726"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23"/>
            <p:cNvSpPr/>
            <p:nvPr/>
          </p:nvSpPr>
          <p:spPr>
            <a:xfrm>
              <a:off x="1267131" y="745660"/>
              <a:ext cx="43984" cy="46591"/>
            </a:xfrm>
            <a:custGeom>
              <a:avLst/>
              <a:gdLst/>
              <a:ahLst/>
              <a:cxnLst/>
              <a:rect l="l" t="t" r="r" b="b"/>
              <a:pathLst>
                <a:path w="1299" h="1376" extrusionOk="0">
                  <a:moveTo>
                    <a:pt x="145" y="1"/>
                  </a:moveTo>
                  <a:cubicBezTo>
                    <a:pt x="129" y="1"/>
                    <a:pt x="112" y="5"/>
                    <a:pt x="95" y="13"/>
                  </a:cubicBezTo>
                  <a:cubicBezTo>
                    <a:pt x="32" y="45"/>
                    <a:pt x="0" y="140"/>
                    <a:pt x="32" y="203"/>
                  </a:cubicBezTo>
                  <a:cubicBezTo>
                    <a:pt x="253" y="678"/>
                    <a:pt x="633" y="1090"/>
                    <a:pt x="1077" y="1343"/>
                  </a:cubicBezTo>
                  <a:cubicBezTo>
                    <a:pt x="1108" y="1375"/>
                    <a:pt x="1140" y="1375"/>
                    <a:pt x="1172" y="1375"/>
                  </a:cubicBezTo>
                  <a:cubicBezTo>
                    <a:pt x="1203" y="1375"/>
                    <a:pt x="1235" y="1343"/>
                    <a:pt x="1267" y="1312"/>
                  </a:cubicBezTo>
                  <a:cubicBezTo>
                    <a:pt x="1299" y="1248"/>
                    <a:pt x="1299" y="1153"/>
                    <a:pt x="1235" y="1122"/>
                  </a:cubicBezTo>
                  <a:cubicBezTo>
                    <a:pt x="792" y="868"/>
                    <a:pt x="475" y="520"/>
                    <a:pt x="253" y="77"/>
                  </a:cubicBezTo>
                  <a:cubicBezTo>
                    <a:pt x="230" y="30"/>
                    <a:pt x="190" y="1"/>
                    <a:pt x="145"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23"/>
            <p:cNvSpPr/>
            <p:nvPr/>
          </p:nvSpPr>
          <p:spPr>
            <a:xfrm>
              <a:off x="1277831" y="846191"/>
              <a:ext cx="39718" cy="24311"/>
            </a:xfrm>
            <a:custGeom>
              <a:avLst/>
              <a:gdLst/>
              <a:ahLst/>
              <a:cxnLst/>
              <a:rect l="l" t="t" r="r" b="b"/>
              <a:pathLst>
                <a:path w="1173" h="718" extrusionOk="0">
                  <a:moveTo>
                    <a:pt x="127" y="0"/>
                  </a:moveTo>
                  <a:cubicBezTo>
                    <a:pt x="101" y="0"/>
                    <a:pt x="77" y="8"/>
                    <a:pt x="64" y="21"/>
                  </a:cubicBezTo>
                  <a:cubicBezTo>
                    <a:pt x="1" y="53"/>
                    <a:pt x="1" y="148"/>
                    <a:pt x="32" y="211"/>
                  </a:cubicBezTo>
                  <a:cubicBezTo>
                    <a:pt x="286" y="496"/>
                    <a:pt x="634" y="686"/>
                    <a:pt x="1014" y="718"/>
                  </a:cubicBezTo>
                  <a:lnTo>
                    <a:pt x="1046" y="718"/>
                  </a:lnTo>
                  <a:cubicBezTo>
                    <a:pt x="1109" y="718"/>
                    <a:pt x="1173" y="655"/>
                    <a:pt x="1173" y="591"/>
                  </a:cubicBezTo>
                  <a:cubicBezTo>
                    <a:pt x="1173" y="496"/>
                    <a:pt x="1109" y="465"/>
                    <a:pt x="1046" y="433"/>
                  </a:cubicBezTo>
                  <a:cubicBezTo>
                    <a:pt x="729" y="433"/>
                    <a:pt x="444" y="274"/>
                    <a:pt x="222" y="53"/>
                  </a:cubicBezTo>
                  <a:cubicBezTo>
                    <a:pt x="204" y="16"/>
                    <a:pt x="164" y="0"/>
                    <a:pt x="127"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23"/>
            <p:cNvSpPr/>
            <p:nvPr/>
          </p:nvSpPr>
          <p:spPr>
            <a:xfrm>
              <a:off x="1390449" y="679328"/>
              <a:ext cx="30034" cy="61422"/>
            </a:xfrm>
            <a:custGeom>
              <a:avLst/>
              <a:gdLst/>
              <a:ahLst/>
              <a:cxnLst/>
              <a:rect l="l" t="t" r="r" b="b"/>
              <a:pathLst>
                <a:path w="887" h="1814" extrusionOk="0">
                  <a:moveTo>
                    <a:pt x="725" y="0"/>
                  </a:moveTo>
                  <a:cubicBezTo>
                    <a:pt x="675" y="0"/>
                    <a:pt x="628" y="52"/>
                    <a:pt x="602" y="104"/>
                  </a:cubicBezTo>
                  <a:cubicBezTo>
                    <a:pt x="602" y="199"/>
                    <a:pt x="602" y="294"/>
                    <a:pt x="570" y="357"/>
                  </a:cubicBezTo>
                  <a:lnTo>
                    <a:pt x="538" y="389"/>
                  </a:lnTo>
                  <a:cubicBezTo>
                    <a:pt x="507" y="452"/>
                    <a:pt x="475" y="484"/>
                    <a:pt x="475" y="547"/>
                  </a:cubicBezTo>
                  <a:cubicBezTo>
                    <a:pt x="443" y="642"/>
                    <a:pt x="475" y="737"/>
                    <a:pt x="475" y="801"/>
                  </a:cubicBezTo>
                  <a:cubicBezTo>
                    <a:pt x="507" y="959"/>
                    <a:pt x="538" y="1117"/>
                    <a:pt x="475" y="1276"/>
                  </a:cubicBezTo>
                  <a:cubicBezTo>
                    <a:pt x="443" y="1434"/>
                    <a:pt x="285" y="1529"/>
                    <a:pt x="127" y="1561"/>
                  </a:cubicBezTo>
                  <a:cubicBezTo>
                    <a:pt x="63" y="1561"/>
                    <a:pt x="0" y="1624"/>
                    <a:pt x="0" y="1687"/>
                  </a:cubicBezTo>
                  <a:cubicBezTo>
                    <a:pt x="32" y="1751"/>
                    <a:pt x="63" y="1814"/>
                    <a:pt x="158" y="1814"/>
                  </a:cubicBezTo>
                  <a:cubicBezTo>
                    <a:pt x="412" y="1782"/>
                    <a:pt x="665" y="1592"/>
                    <a:pt x="728" y="1339"/>
                  </a:cubicBezTo>
                  <a:cubicBezTo>
                    <a:pt x="792" y="1149"/>
                    <a:pt x="760" y="927"/>
                    <a:pt x="728" y="737"/>
                  </a:cubicBezTo>
                  <a:cubicBezTo>
                    <a:pt x="728" y="706"/>
                    <a:pt x="728" y="642"/>
                    <a:pt x="728" y="611"/>
                  </a:cubicBezTo>
                  <a:cubicBezTo>
                    <a:pt x="728" y="579"/>
                    <a:pt x="760" y="547"/>
                    <a:pt x="760" y="515"/>
                  </a:cubicBezTo>
                  <a:cubicBezTo>
                    <a:pt x="760" y="515"/>
                    <a:pt x="792" y="484"/>
                    <a:pt x="792" y="452"/>
                  </a:cubicBezTo>
                  <a:cubicBezTo>
                    <a:pt x="855" y="357"/>
                    <a:pt x="855" y="230"/>
                    <a:pt x="887" y="135"/>
                  </a:cubicBezTo>
                  <a:cubicBezTo>
                    <a:pt x="887" y="72"/>
                    <a:pt x="823" y="9"/>
                    <a:pt x="760" y="9"/>
                  </a:cubicBezTo>
                  <a:cubicBezTo>
                    <a:pt x="748" y="3"/>
                    <a:pt x="737" y="0"/>
                    <a:pt x="725"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23"/>
            <p:cNvSpPr/>
            <p:nvPr/>
          </p:nvSpPr>
          <p:spPr>
            <a:xfrm>
              <a:off x="1411882" y="530954"/>
              <a:ext cx="173736" cy="384582"/>
            </a:xfrm>
            <a:custGeom>
              <a:avLst/>
              <a:gdLst/>
              <a:ahLst/>
              <a:cxnLst/>
              <a:rect l="l" t="t" r="r" b="b"/>
              <a:pathLst>
                <a:path w="5131" h="11358" extrusionOk="0">
                  <a:moveTo>
                    <a:pt x="1106" y="0"/>
                  </a:moveTo>
                  <a:cubicBezTo>
                    <a:pt x="1022" y="0"/>
                    <a:pt x="939" y="7"/>
                    <a:pt x="855" y="20"/>
                  </a:cubicBezTo>
                  <a:cubicBezTo>
                    <a:pt x="475" y="115"/>
                    <a:pt x="64" y="464"/>
                    <a:pt x="127" y="907"/>
                  </a:cubicBezTo>
                  <a:cubicBezTo>
                    <a:pt x="127" y="1287"/>
                    <a:pt x="95" y="1667"/>
                    <a:pt x="95" y="2047"/>
                  </a:cubicBezTo>
                  <a:cubicBezTo>
                    <a:pt x="32" y="2839"/>
                    <a:pt x="0" y="3631"/>
                    <a:pt x="127" y="4391"/>
                  </a:cubicBezTo>
                  <a:cubicBezTo>
                    <a:pt x="159" y="4581"/>
                    <a:pt x="190" y="4866"/>
                    <a:pt x="380" y="5024"/>
                  </a:cubicBezTo>
                  <a:cubicBezTo>
                    <a:pt x="512" y="5155"/>
                    <a:pt x="703" y="5226"/>
                    <a:pt x="934" y="5226"/>
                  </a:cubicBezTo>
                  <a:cubicBezTo>
                    <a:pt x="1038" y="5226"/>
                    <a:pt x="1150" y="5212"/>
                    <a:pt x="1267" y="5183"/>
                  </a:cubicBezTo>
                  <a:cubicBezTo>
                    <a:pt x="1362" y="5151"/>
                    <a:pt x="1394" y="5088"/>
                    <a:pt x="1362" y="5024"/>
                  </a:cubicBezTo>
                  <a:cubicBezTo>
                    <a:pt x="1362" y="4972"/>
                    <a:pt x="1320" y="4921"/>
                    <a:pt x="1270" y="4921"/>
                  </a:cubicBezTo>
                  <a:cubicBezTo>
                    <a:pt x="1259" y="4921"/>
                    <a:pt x="1247" y="4923"/>
                    <a:pt x="1235" y="4929"/>
                  </a:cubicBezTo>
                  <a:cubicBezTo>
                    <a:pt x="1145" y="4942"/>
                    <a:pt x="1044" y="4955"/>
                    <a:pt x="943" y="4955"/>
                  </a:cubicBezTo>
                  <a:cubicBezTo>
                    <a:pt x="797" y="4955"/>
                    <a:pt x="651" y="4928"/>
                    <a:pt x="539" y="4834"/>
                  </a:cubicBezTo>
                  <a:cubicBezTo>
                    <a:pt x="444" y="4739"/>
                    <a:pt x="412" y="4549"/>
                    <a:pt x="380" y="4359"/>
                  </a:cubicBezTo>
                  <a:cubicBezTo>
                    <a:pt x="254" y="3631"/>
                    <a:pt x="317" y="2839"/>
                    <a:pt x="349" y="2047"/>
                  </a:cubicBezTo>
                  <a:cubicBezTo>
                    <a:pt x="349" y="1667"/>
                    <a:pt x="380" y="1287"/>
                    <a:pt x="380" y="907"/>
                  </a:cubicBezTo>
                  <a:cubicBezTo>
                    <a:pt x="317" y="591"/>
                    <a:pt x="634" y="337"/>
                    <a:pt x="919" y="274"/>
                  </a:cubicBezTo>
                  <a:cubicBezTo>
                    <a:pt x="988" y="260"/>
                    <a:pt x="1058" y="254"/>
                    <a:pt x="1128" y="254"/>
                  </a:cubicBezTo>
                  <a:cubicBezTo>
                    <a:pt x="1377" y="254"/>
                    <a:pt x="1635" y="333"/>
                    <a:pt x="1932" y="432"/>
                  </a:cubicBezTo>
                  <a:cubicBezTo>
                    <a:pt x="2217" y="527"/>
                    <a:pt x="2344" y="686"/>
                    <a:pt x="2502" y="907"/>
                  </a:cubicBezTo>
                  <a:cubicBezTo>
                    <a:pt x="2629" y="1066"/>
                    <a:pt x="2756" y="1256"/>
                    <a:pt x="2977" y="1382"/>
                  </a:cubicBezTo>
                  <a:cubicBezTo>
                    <a:pt x="3104" y="1446"/>
                    <a:pt x="3231" y="1477"/>
                    <a:pt x="3357" y="1509"/>
                  </a:cubicBezTo>
                  <a:cubicBezTo>
                    <a:pt x="3421" y="1509"/>
                    <a:pt x="3484" y="1541"/>
                    <a:pt x="3547" y="1572"/>
                  </a:cubicBezTo>
                  <a:cubicBezTo>
                    <a:pt x="3864" y="1699"/>
                    <a:pt x="4117" y="2016"/>
                    <a:pt x="4181" y="2396"/>
                  </a:cubicBezTo>
                  <a:cubicBezTo>
                    <a:pt x="4212" y="2712"/>
                    <a:pt x="4149" y="3029"/>
                    <a:pt x="3991" y="3346"/>
                  </a:cubicBezTo>
                  <a:cubicBezTo>
                    <a:pt x="3959" y="3409"/>
                    <a:pt x="3927" y="3441"/>
                    <a:pt x="3896" y="3472"/>
                  </a:cubicBezTo>
                  <a:cubicBezTo>
                    <a:pt x="3769" y="3662"/>
                    <a:pt x="3864" y="3726"/>
                    <a:pt x="3991" y="3852"/>
                  </a:cubicBezTo>
                  <a:cubicBezTo>
                    <a:pt x="4022" y="3852"/>
                    <a:pt x="4054" y="3884"/>
                    <a:pt x="4086" y="3947"/>
                  </a:cubicBezTo>
                  <a:cubicBezTo>
                    <a:pt x="4561" y="4359"/>
                    <a:pt x="4814" y="4897"/>
                    <a:pt x="4782" y="5404"/>
                  </a:cubicBezTo>
                  <a:cubicBezTo>
                    <a:pt x="4782" y="5594"/>
                    <a:pt x="4687" y="5784"/>
                    <a:pt x="4592" y="6006"/>
                  </a:cubicBezTo>
                  <a:cubicBezTo>
                    <a:pt x="4434" y="6259"/>
                    <a:pt x="4307" y="6513"/>
                    <a:pt x="4339" y="6829"/>
                  </a:cubicBezTo>
                  <a:cubicBezTo>
                    <a:pt x="4371" y="6956"/>
                    <a:pt x="4434" y="7051"/>
                    <a:pt x="4466" y="7178"/>
                  </a:cubicBezTo>
                  <a:lnTo>
                    <a:pt x="4497" y="7241"/>
                  </a:lnTo>
                  <a:cubicBezTo>
                    <a:pt x="4814" y="7938"/>
                    <a:pt x="4656" y="8824"/>
                    <a:pt x="4117" y="9331"/>
                  </a:cubicBezTo>
                  <a:lnTo>
                    <a:pt x="4086" y="9363"/>
                  </a:lnTo>
                  <a:cubicBezTo>
                    <a:pt x="3991" y="9426"/>
                    <a:pt x="3927" y="9521"/>
                    <a:pt x="3864" y="9648"/>
                  </a:cubicBezTo>
                  <a:cubicBezTo>
                    <a:pt x="3832" y="9711"/>
                    <a:pt x="3832" y="9806"/>
                    <a:pt x="3832" y="9901"/>
                  </a:cubicBezTo>
                  <a:lnTo>
                    <a:pt x="3801" y="9933"/>
                  </a:lnTo>
                  <a:cubicBezTo>
                    <a:pt x="3769" y="10281"/>
                    <a:pt x="3611" y="10535"/>
                    <a:pt x="3294" y="10693"/>
                  </a:cubicBezTo>
                  <a:cubicBezTo>
                    <a:pt x="3041" y="10851"/>
                    <a:pt x="2756" y="10883"/>
                    <a:pt x="2471" y="10915"/>
                  </a:cubicBezTo>
                  <a:cubicBezTo>
                    <a:pt x="2344" y="10915"/>
                    <a:pt x="2186" y="10946"/>
                    <a:pt x="2059" y="10978"/>
                  </a:cubicBezTo>
                  <a:cubicBezTo>
                    <a:pt x="1996" y="10978"/>
                    <a:pt x="1901" y="11010"/>
                    <a:pt x="1837" y="11010"/>
                  </a:cubicBezTo>
                  <a:cubicBezTo>
                    <a:pt x="1711" y="11041"/>
                    <a:pt x="1584" y="11073"/>
                    <a:pt x="1426" y="11073"/>
                  </a:cubicBezTo>
                  <a:cubicBezTo>
                    <a:pt x="1383" y="11083"/>
                    <a:pt x="1330" y="11091"/>
                    <a:pt x="1273" y="11091"/>
                  </a:cubicBezTo>
                  <a:cubicBezTo>
                    <a:pt x="1158" y="11091"/>
                    <a:pt x="1024" y="11062"/>
                    <a:pt x="919" y="10978"/>
                  </a:cubicBezTo>
                  <a:cubicBezTo>
                    <a:pt x="729" y="10883"/>
                    <a:pt x="602" y="10630"/>
                    <a:pt x="539" y="10281"/>
                  </a:cubicBezTo>
                  <a:cubicBezTo>
                    <a:pt x="412" y="9331"/>
                    <a:pt x="349" y="8286"/>
                    <a:pt x="444" y="7083"/>
                  </a:cubicBezTo>
                  <a:cubicBezTo>
                    <a:pt x="444" y="6829"/>
                    <a:pt x="475" y="6608"/>
                    <a:pt x="602" y="6449"/>
                  </a:cubicBezTo>
                  <a:cubicBezTo>
                    <a:pt x="697" y="6291"/>
                    <a:pt x="887" y="6196"/>
                    <a:pt x="1045" y="6196"/>
                  </a:cubicBezTo>
                  <a:cubicBezTo>
                    <a:pt x="1235" y="6196"/>
                    <a:pt x="1426" y="6291"/>
                    <a:pt x="1521" y="6449"/>
                  </a:cubicBezTo>
                  <a:cubicBezTo>
                    <a:pt x="1543" y="6472"/>
                    <a:pt x="1597" y="6494"/>
                    <a:pt x="1649" y="6494"/>
                  </a:cubicBezTo>
                  <a:cubicBezTo>
                    <a:pt x="1671" y="6494"/>
                    <a:pt x="1692" y="6490"/>
                    <a:pt x="1711" y="6481"/>
                  </a:cubicBezTo>
                  <a:cubicBezTo>
                    <a:pt x="1742" y="6418"/>
                    <a:pt x="1774" y="6354"/>
                    <a:pt x="1742" y="6291"/>
                  </a:cubicBezTo>
                  <a:cubicBezTo>
                    <a:pt x="1584" y="6069"/>
                    <a:pt x="1330" y="5943"/>
                    <a:pt x="1045" y="5943"/>
                  </a:cubicBezTo>
                  <a:cubicBezTo>
                    <a:pt x="792" y="5943"/>
                    <a:pt x="539" y="6069"/>
                    <a:pt x="380" y="6291"/>
                  </a:cubicBezTo>
                  <a:cubicBezTo>
                    <a:pt x="222" y="6513"/>
                    <a:pt x="190" y="6798"/>
                    <a:pt x="190" y="7051"/>
                  </a:cubicBezTo>
                  <a:cubicBezTo>
                    <a:pt x="95" y="8286"/>
                    <a:pt x="159" y="9363"/>
                    <a:pt x="285" y="10313"/>
                  </a:cubicBezTo>
                  <a:cubicBezTo>
                    <a:pt x="380" y="10756"/>
                    <a:pt x="507" y="11041"/>
                    <a:pt x="760" y="11200"/>
                  </a:cubicBezTo>
                  <a:cubicBezTo>
                    <a:pt x="919" y="11295"/>
                    <a:pt x="1109" y="11358"/>
                    <a:pt x="1330" y="11358"/>
                  </a:cubicBezTo>
                  <a:cubicBezTo>
                    <a:pt x="1362" y="11358"/>
                    <a:pt x="1426" y="11358"/>
                    <a:pt x="1457" y="11326"/>
                  </a:cubicBezTo>
                  <a:cubicBezTo>
                    <a:pt x="1616" y="11326"/>
                    <a:pt x="1742" y="11295"/>
                    <a:pt x="1901" y="11263"/>
                  </a:cubicBezTo>
                  <a:cubicBezTo>
                    <a:pt x="1964" y="11231"/>
                    <a:pt x="2027" y="11231"/>
                    <a:pt x="2122" y="11200"/>
                  </a:cubicBezTo>
                  <a:cubicBezTo>
                    <a:pt x="2249" y="11168"/>
                    <a:pt x="2376" y="11168"/>
                    <a:pt x="2502" y="11168"/>
                  </a:cubicBezTo>
                  <a:cubicBezTo>
                    <a:pt x="2819" y="11136"/>
                    <a:pt x="3136" y="11073"/>
                    <a:pt x="3421" y="10915"/>
                  </a:cubicBezTo>
                  <a:cubicBezTo>
                    <a:pt x="3801" y="10725"/>
                    <a:pt x="4022" y="10376"/>
                    <a:pt x="4086" y="9965"/>
                  </a:cubicBezTo>
                  <a:lnTo>
                    <a:pt x="4086" y="9901"/>
                  </a:lnTo>
                  <a:cubicBezTo>
                    <a:pt x="4086" y="9838"/>
                    <a:pt x="4086" y="9775"/>
                    <a:pt x="4117" y="9743"/>
                  </a:cubicBezTo>
                  <a:cubicBezTo>
                    <a:pt x="4149" y="9679"/>
                    <a:pt x="4212" y="9616"/>
                    <a:pt x="4276" y="9553"/>
                  </a:cubicBezTo>
                  <a:lnTo>
                    <a:pt x="4307" y="9521"/>
                  </a:lnTo>
                  <a:cubicBezTo>
                    <a:pt x="4909" y="8919"/>
                    <a:pt x="5131" y="7906"/>
                    <a:pt x="4751" y="7146"/>
                  </a:cubicBezTo>
                  <a:lnTo>
                    <a:pt x="4719" y="7051"/>
                  </a:lnTo>
                  <a:cubicBezTo>
                    <a:pt x="4656" y="6956"/>
                    <a:pt x="4624" y="6861"/>
                    <a:pt x="4624" y="6798"/>
                  </a:cubicBezTo>
                  <a:cubicBezTo>
                    <a:pt x="4561" y="6576"/>
                    <a:pt x="4687" y="6354"/>
                    <a:pt x="4814" y="6101"/>
                  </a:cubicBezTo>
                  <a:cubicBezTo>
                    <a:pt x="4941" y="5911"/>
                    <a:pt x="5036" y="5689"/>
                    <a:pt x="5067" y="5436"/>
                  </a:cubicBezTo>
                  <a:cubicBezTo>
                    <a:pt x="5099" y="4834"/>
                    <a:pt x="4814" y="4201"/>
                    <a:pt x="4276" y="3726"/>
                  </a:cubicBezTo>
                  <a:cubicBezTo>
                    <a:pt x="4212" y="3694"/>
                    <a:pt x="4181" y="3662"/>
                    <a:pt x="4149" y="3631"/>
                  </a:cubicBezTo>
                  <a:cubicBezTo>
                    <a:pt x="4149" y="3631"/>
                    <a:pt x="4117" y="3631"/>
                    <a:pt x="4117" y="3599"/>
                  </a:cubicBezTo>
                  <a:cubicBezTo>
                    <a:pt x="4149" y="3567"/>
                    <a:pt x="4181" y="3536"/>
                    <a:pt x="4212" y="3472"/>
                  </a:cubicBezTo>
                  <a:cubicBezTo>
                    <a:pt x="4402" y="3124"/>
                    <a:pt x="4497" y="2744"/>
                    <a:pt x="4434" y="2364"/>
                  </a:cubicBezTo>
                  <a:cubicBezTo>
                    <a:pt x="4371" y="1889"/>
                    <a:pt x="4054" y="1477"/>
                    <a:pt x="3642" y="1319"/>
                  </a:cubicBezTo>
                  <a:cubicBezTo>
                    <a:pt x="3579" y="1287"/>
                    <a:pt x="3484" y="1287"/>
                    <a:pt x="3421" y="1256"/>
                  </a:cubicBezTo>
                  <a:cubicBezTo>
                    <a:pt x="3294" y="1224"/>
                    <a:pt x="3199" y="1192"/>
                    <a:pt x="3136" y="1161"/>
                  </a:cubicBezTo>
                  <a:cubicBezTo>
                    <a:pt x="2946" y="1066"/>
                    <a:pt x="2819" y="907"/>
                    <a:pt x="2692" y="749"/>
                  </a:cubicBezTo>
                  <a:cubicBezTo>
                    <a:pt x="2566" y="527"/>
                    <a:pt x="2376" y="306"/>
                    <a:pt x="2027" y="179"/>
                  </a:cubicBezTo>
                  <a:cubicBezTo>
                    <a:pt x="1706" y="80"/>
                    <a:pt x="1404" y="0"/>
                    <a:pt x="1106"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23"/>
            <p:cNvSpPr/>
            <p:nvPr/>
          </p:nvSpPr>
          <p:spPr>
            <a:xfrm>
              <a:off x="1462266" y="646010"/>
              <a:ext cx="103002" cy="36840"/>
            </a:xfrm>
            <a:custGeom>
              <a:avLst/>
              <a:gdLst/>
              <a:ahLst/>
              <a:cxnLst/>
              <a:rect l="l" t="t" r="r" b="b"/>
              <a:pathLst>
                <a:path w="3042" h="1088" extrusionOk="0">
                  <a:moveTo>
                    <a:pt x="1620" y="0"/>
                  </a:moveTo>
                  <a:cubicBezTo>
                    <a:pt x="1555" y="0"/>
                    <a:pt x="1491" y="4"/>
                    <a:pt x="1426" y="11"/>
                  </a:cubicBezTo>
                  <a:cubicBezTo>
                    <a:pt x="824" y="74"/>
                    <a:pt x="286" y="423"/>
                    <a:pt x="33" y="898"/>
                  </a:cubicBezTo>
                  <a:cubicBezTo>
                    <a:pt x="1" y="961"/>
                    <a:pt x="1" y="1056"/>
                    <a:pt x="64" y="1088"/>
                  </a:cubicBezTo>
                  <a:lnTo>
                    <a:pt x="128" y="1088"/>
                  </a:lnTo>
                  <a:cubicBezTo>
                    <a:pt x="191" y="1088"/>
                    <a:pt x="223" y="1088"/>
                    <a:pt x="254" y="1024"/>
                  </a:cubicBezTo>
                  <a:cubicBezTo>
                    <a:pt x="476" y="613"/>
                    <a:pt x="951" y="328"/>
                    <a:pt x="1458" y="264"/>
                  </a:cubicBezTo>
                  <a:cubicBezTo>
                    <a:pt x="1518" y="256"/>
                    <a:pt x="1580" y="252"/>
                    <a:pt x="1643" y="252"/>
                  </a:cubicBezTo>
                  <a:cubicBezTo>
                    <a:pt x="2067" y="252"/>
                    <a:pt x="2512" y="436"/>
                    <a:pt x="2788" y="739"/>
                  </a:cubicBezTo>
                  <a:cubicBezTo>
                    <a:pt x="2825" y="777"/>
                    <a:pt x="2873" y="792"/>
                    <a:pt x="2913" y="792"/>
                  </a:cubicBezTo>
                  <a:cubicBezTo>
                    <a:pt x="2941" y="792"/>
                    <a:pt x="2965" y="784"/>
                    <a:pt x="2978" y="771"/>
                  </a:cubicBezTo>
                  <a:cubicBezTo>
                    <a:pt x="3041" y="708"/>
                    <a:pt x="3041" y="644"/>
                    <a:pt x="2978" y="581"/>
                  </a:cubicBezTo>
                  <a:cubicBezTo>
                    <a:pt x="2641" y="216"/>
                    <a:pt x="2129" y="0"/>
                    <a:pt x="1620"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23"/>
            <p:cNvSpPr/>
            <p:nvPr/>
          </p:nvSpPr>
          <p:spPr>
            <a:xfrm>
              <a:off x="1455833" y="869791"/>
              <a:ext cx="47235" cy="25395"/>
            </a:xfrm>
            <a:custGeom>
              <a:avLst/>
              <a:gdLst/>
              <a:ahLst/>
              <a:cxnLst/>
              <a:rect l="l" t="t" r="r" b="b"/>
              <a:pathLst>
                <a:path w="1395" h="750" extrusionOk="0">
                  <a:moveTo>
                    <a:pt x="1243" y="0"/>
                  </a:moveTo>
                  <a:cubicBezTo>
                    <a:pt x="1200" y="0"/>
                    <a:pt x="1159" y="15"/>
                    <a:pt x="1141" y="53"/>
                  </a:cubicBezTo>
                  <a:cubicBezTo>
                    <a:pt x="975" y="328"/>
                    <a:pt x="642" y="508"/>
                    <a:pt x="307" y="508"/>
                  </a:cubicBezTo>
                  <a:cubicBezTo>
                    <a:pt x="258" y="508"/>
                    <a:pt x="208" y="504"/>
                    <a:pt x="159" y="496"/>
                  </a:cubicBezTo>
                  <a:cubicBezTo>
                    <a:pt x="142" y="490"/>
                    <a:pt x="125" y="487"/>
                    <a:pt x="110" y="487"/>
                  </a:cubicBezTo>
                  <a:cubicBezTo>
                    <a:pt x="43" y="487"/>
                    <a:pt x="1" y="539"/>
                    <a:pt x="1" y="591"/>
                  </a:cubicBezTo>
                  <a:cubicBezTo>
                    <a:pt x="1" y="654"/>
                    <a:pt x="32" y="749"/>
                    <a:pt x="96" y="749"/>
                  </a:cubicBezTo>
                  <a:lnTo>
                    <a:pt x="318" y="749"/>
                  </a:lnTo>
                  <a:cubicBezTo>
                    <a:pt x="729" y="749"/>
                    <a:pt x="1173" y="528"/>
                    <a:pt x="1363" y="211"/>
                  </a:cubicBezTo>
                  <a:cubicBezTo>
                    <a:pt x="1394" y="148"/>
                    <a:pt x="1394" y="53"/>
                    <a:pt x="1331" y="21"/>
                  </a:cubicBezTo>
                  <a:cubicBezTo>
                    <a:pt x="1305" y="8"/>
                    <a:pt x="1273" y="0"/>
                    <a:pt x="1243"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23"/>
            <p:cNvSpPr/>
            <p:nvPr/>
          </p:nvSpPr>
          <p:spPr>
            <a:xfrm>
              <a:off x="1438699" y="550931"/>
              <a:ext cx="38634" cy="31117"/>
            </a:xfrm>
            <a:custGeom>
              <a:avLst/>
              <a:gdLst/>
              <a:ahLst/>
              <a:cxnLst/>
              <a:rect l="l" t="t" r="r" b="b"/>
              <a:pathLst>
                <a:path w="1141" h="919" extrusionOk="0">
                  <a:moveTo>
                    <a:pt x="1014" y="1"/>
                  </a:moveTo>
                  <a:cubicBezTo>
                    <a:pt x="570" y="32"/>
                    <a:pt x="158" y="349"/>
                    <a:pt x="0" y="761"/>
                  </a:cubicBezTo>
                  <a:cubicBezTo>
                    <a:pt x="0" y="824"/>
                    <a:pt x="32" y="887"/>
                    <a:pt x="95" y="919"/>
                  </a:cubicBezTo>
                  <a:lnTo>
                    <a:pt x="127" y="919"/>
                  </a:lnTo>
                  <a:cubicBezTo>
                    <a:pt x="190" y="919"/>
                    <a:pt x="253" y="887"/>
                    <a:pt x="253" y="824"/>
                  </a:cubicBezTo>
                  <a:cubicBezTo>
                    <a:pt x="348" y="539"/>
                    <a:pt x="697" y="286"/>
                    <a:pt x="1045" y="254"/>
                  </a:cubicBezTo>
                  <a:cubicBezTo>
                    <a:pt x="1109" y="254"/>
                    <a:pt x="1140" y="191"/>
                    <a:pt x="1140" y="127"/>
                  </a:cubicBezTo>
                  <a:cubicBezTo>
                    <a:pt x="1140" y="64"/>
                    <a:pt x="1077" y="1"/>
                    <a:pt x="1014"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23"/>
            <p:cNvSpPr/>
            <p:nvPr/>
          </p:nvSpPr>
          <p:spPr>
            <a:xfrm>
              <a:off x="1454783" y="682410"/>
              <a:ext cx="82585" cy="48691"/>
            </a:xfrm>
            <a:custGeom>
              <a:avLst/>
              <a:gdLst/>
              <a:ahLst/>
              <a:cxnLst/>
              <a:rect l="l" t="t" r="r" b="b"/>
              <a:pathLst>
                <a:path w="2439" h="1438" extrusionOk="0">
                  <a:moveTo>
                    <a:pt x="2292" y="1"/>
                  </a:moveTo>
                  <a:cubicBezTo>
                    <a:pt x="2239" y="1"/>
                    <a:pt x="2185" y="37"/>
                    <a:pt x="2185" y="108"/>
                  </a:cubicBezTo>
                  <a:cubicBezTo>
                    <a:pt x="2090" y="424"/>
                    <a:pt x="1774" y="741"/>
                    <a:pt x="1394" y="931"/>
                  </a:cubicBezTo>
                  <a:cubicBezTo>
                    <a:pt x="1109" y="1090"/>
                    <a:pt x="729" y="1153"/>
                    <a:pt x="349" y="1153"/>
                  </a:cubicBezTo>
                  <a:cubicBezTo>
                    <a:pt x="327" y="1153"/>
                    <a:pt x="292" y="1139"/>
                    <a:pt x="262" y="1139"/>
                  </a:cubicBezTo>
                  <a:cubicBezTo>
                    <a:pt x="246" y="1139"/>
                    <a:pt x="232" y="1142"/>
                    <a:pt x="222" y="1153"/>
                  </a:cubicBezTo>
                  <a:lnTo>
                    <a:pt x="127" y="1153"/>
                  </a:lnTo>
                  <a:cubicBezTo>
                    <a:pt x="63" y="1185"/>
                    <a:pt x="0" y="1248"/>
                    <a:pt x="32" y="1311"/>
                  </a:cubicBezTo>
                  <a:cubicBezTo>
                    <a:pt x="32" y="1375"/>
                    <a:pt x="63" y="1406"/>
                    <a:pt x="127" y="1438"/>
                  </a:cubicBezTo>
                  <a:lnTo>
                    <a:pt x="285" y="1438"/>
                  </a:lnTo>
                  <a:cubicBezTo>
                    <a:pt x="760" y="1438"/>
                    <a:pt x="1172" y="1343"/>
                    <a:pt x="1520" y="1185"/>
                  </a:cubicBezTo>
                  <a:cubicBezTo>
                    <a:pt x="1964" y="963"/>
                    <a:pt x="2312" y="583"/>
                    <a:pt x="2439" y="171"/>
                  </a:cubicBezTo>
                  <a:cubicBezTo>
                    <a:pt x="2439" y="108"/>
                    <a:pt x="2407" y="13"/>
                    <a:pt x="2344" y="13"/>
                  </a:cubicBezTo>
                  <a:cubicBezTo>
                    <a:pt x="2328" y="5"/>
                    <a:pt x="2310" y="1"/>
                    <a:pt x="2292"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23"/>
            <p:cNvSpPr/>
            <p:nvPr/>
          </p:nvSpPr>
          <p:spPr>
            <a:xfrm>
              <a:off x="1477300" y="723042"/>
              <a:ext cx="64368" cy="26309"/>
            </a:xfrm>
            <a:custGeom>
              <a:avLst/>
              <a:gdLst/>
              <a:ahLst/>
              <a:cxnLst/>
              <a:rect l="l" t="t" r="r" b="b"/>
              <a:pathLst>
                <a:path w="1901" h="777" extrusionOk="0">
                  <a:moveTo>
                    <a:pt x="143" y="0"/>
                  </a:moveTo>
                  <a:cubicBezTo>
                    <a:pt x="111" y="0"/>
                    <a:pt x="79" y="16"/>
                    <a:pt x="64" y="48"/>
                  </a:cubicBezTo>
                  <a:cubicBezTo>
                    <a:pt x="0" y="80"/>
                    <a:pt x="0" y="175"/>
                    <a:pt x="64" y="238"/>
                  </a:cubicBezTo>
                  <a:cubicBezTo>
                    <a:pt x="380" y="586"/>
                    <a:pt x="887" y="776"/>
                    <a:pt x="1394" y="776"/>
                  </a:cubicBezTo>
                  <a:cubicBezTo>
                    <a:pt x="1520" y="776"/>
                    <a:pt x="1647" y="745"/>
                    <a:pt x="1774" y="713"/>
                  </a:cubicBezTo>
                  <a:cubicBezTo>
                    <a:pt x="1869" y="713"/>
                    <a:pt x="1900" y="650"/>
                    <a:pt x="1869" y="586"/>
                  </a:cubicBezTo>
                  <a:cubicBezTo>
                    <a:pt x="1869" y="491"/>
                    <a:pt x="1805" y="460"/>
                    <a:pt x="1742" y="460"/>
                  </a:cubicBezTo>
                  <a:cubicBezTo>
                    <a:pt x="1619" y="488"/>
                    <a:pt x="1493" y="503"/>
                    <a:pt x="1367" y="503"/>
                  </a:cubicBezTo>
                  <a:cubicBezTo>
                    <a:pt x="941" y="503"/>
                    <a:pt x="515" y="341"/>
                    <a:pt x="222" y="48"/>
                  </a:cubicBezTo>
                  <a:cubicBezTo>
                    <a:pt x="206" y="16"/>
                    <a:pt x="174" y="0"/>
                    <a:pt x="143"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23"/>
            <p:cNvSpPr/>
            <p:nvPr/>
          </p:nvSpPr>
          <p:spPr>
            <a:xfrm>
              <a:off x="1453699" y="786631"/>
              <a:ext cx="54718" cy="38837"/>
            </a:xfrm>
            <a:custGeom>
              <a:avLst/>
              <a:gdLst/>
              <a:ahLst/>
              <a:cxnLst/>
              <a:rect l="l" t="t" r="r" b="b"/>
              <a:pathLst>
                <a:path w="1616" h="1147" extrusionOk="0">
                  <a:moveTo>
                    <a:pt x="249" y="1"/>
                  </a:moveTo>
                  <a:cubicBezTo>
                    <a:pt x="208" y="1"/>
                    <a:pt x="168" y="3"/>
                    <a:pt x="127" y="7"/>
                  </a:cubicBezTo>
                  <a:cubicBezTo>
                    <a:pt x="32" y="7"/>
                    <a:pt x="0" y="70"/>
                    <a:pt x="0" y="133"/>
                  </a:cubicBezTo>
                  <a:cubicBezTo>
                    <a:pt x="0" y="228"/>
                    <a:pt x="64" y="260"/>
                    <a:pt x="127" y="260"/>
                  </a:cubicBezTo>
                  <a:cubicBezTo>
                    <a:pt x="150" y="259"/>
                    <a:pt x="173" y="258"/>
                    <a:pt x="195" y="258"/>
                  </a:cubicBezTo>
                  <a:cubicBezTo>
                    <a:pt x="710" y="258"/>
                    <a:pt x="1211" y="597"/>
                    <a:pt x="1362" y="1052"/>
                  </a:cubicBezTo>
                  <a:cubicBezTo>
                    <a:pt x="1362" y="1083"/>
                    <a:pt x="1426" y="1147"/>
                    <a:pt x="1489" y="1147"/>
                  </a:cubicBezTo>
                  <a:cubicBezTo>
                    <a:pt x="1489" y="1147"/>
                    <a:pt x="1489" y="1147"/>
                    <a:pt x="1521" y="1115"/>
                  </a:cubicBezTo>
                  <a:cubicBezTo>
                    <a:pt x="1584" y="1115"/>
                    <a:pt x="1616" y="1020"/>
                    <a:pt x="1616" y="957"/>
                  </a:cubicBezTo>
                  <a:cubicBezTo>
                    <a:pt x="1438" y="423"/>
                    <a:pt x="844" y="1"/>
                    <a:pt x="249"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23"/>
            <p:cNvSpPr/>
            <p:nvPr/>
          </p:nvSpPr>
          <p:spPr>
            <a:xfrm>
              <a:off x="1419399" y="816868"/>
              <a:ext cx="47201" cy="69718"/>
            </a:xfrm>
            <a:custGeom>
              <a:avLst/>
              <a:gdLst/>
              <a:ahLst/>
              <a:cxnLst/>
              <a:rect l="l" t="t" r="r" b="b"/>
              <a:pathLst>
                <a:path w="1394" h="2059" extrusionOk="0">
                  <a:moveTo>
                    <a:pt x="1267" y="0"/>
                  </a:moveTo>
                  <a:cubicBezTo>
                    <a:pt x="1013" y="0"/>
                    <a:pt x="760" y="127"/>
                    <a:pt x="570" y="380"/>
                  </a:cubicBezTo>
                  <a:cubicBezTo>
                    <a:pt x="63" y="950"/>
                    <a:pt x="0" y="1204"/>
                    <a:pt x="63" y="1932"/>
                  </a:cubicBezTo>
                  <a:cubicBezTo>
                    <a:pt x="63" y="1996"/>
                    <a:pt x="127" y="2059"/>
                    <a:pt x="190" y="2059"/>
                  </a:cubicBezTo>
                  <a:lnTo>
                    <a:pt x="222" y="2059"/>
                  </a:lnTo>
                  <a:cubicBezTo>
                    <a:pt x="285" y="2059"/>
                    <a:pt x="317" y="1996"/>
                    <a:pt x="317" y="1932"/>
                  </a:cubicBezTo>
                  <a:cubicBezTo>
                    <a:pt x="285" y="1267"/>
                    <a:pt x="317" y="1045"/>
                    <a:pt x="760" y="539"/>
                  </a:cubicBezTo>
                  <a:cubicBezTo>
                    <a:pt x="855" y="444"/>
                    <a:pt x="1045" y="285"/>
                    <a:pt x="1267" y="254"/>
                  </a:cubicBezTo>
                  <a:cubicBezTo>
                    <a:pt x="1330" y="254"/>
                    <a:pt x="1394" y="222"/>
                    <a:pt x="1394" y="127"/>
                  </a:cubicBezTo>
                  <a:cubicBezTo>
                    <a:pt x="1394" y="64"/>
                    <a:pt x="1330" y="0"/>
                    <a:pt x="1267"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23"/>
            <p:cNvSpPr/>
            <p:nvPr/>
          </p:nvSpPr>
          <p:spPr>
            <a:xfrm>
              <a:off x="1453699" y="570469"/>
              <a:ext cx="78318" cy="48047"/>
            </a:xfrm>
            <a:custGeom>
              <a:avLst/>
              <a:gdLst/>
              <a:ahLst/>
              <a:cxnLst/>
              <a:rect l="l" t="t" r="r" b="b"/>
              <a:pathLst>
                <a:path w="2313" h="1419" extrusionOk="0">
                  <a:moveTo>
                    <a:pt x="1588" y="0"/>
                  </a:moveTo>
                  <a:cubicBezTo>
                    <a:pt x="1341" y="0"/>
                    <a:pt x="1111" y="47"/>
                    <a:pt x="919" y="152"/>
                  </a:cubicBezTo>
                  <a:cubicBezTo>
                    <a:pt x="444" y="405"/>
                    <a:pt x="191" y="880"/>
                    <a:pt x="32" y="1229"/>
                  </a:cubicBezTo>
                  <a:cubicBezTo>
                    <a:pt x="0" y="1292"/>
                    <a:pt x="32" y="1387"/>
                    <a:pt x="95" y="1419"/>
                  </a:cubicBezTo>
                  <a:lnTo>
                    <a:pt x="159" y="1419"/>
                  </a:lnTo>
                  <a:cubicBezTo>
                    <a:pt x="191" y="1419"/>
                    <a:pt x="254" y="1387"/>
                    <a:pt x="254" y="1355"/>
                  </a:cubicBezTo>
                  <a:cubicBezTo>
                    <a:pt x="476" y="944"/>
                    <a:pt x="666" y="564"/>
                    <a:pt x="1046" y="374"/>
                  </a:cubicBezTo>
                  <a:cubicBezTo>
                    <a:pt x="1206" y="302"/>
                    <a:pt x="1406" y="261"/>
                    <a:pt x="1623" y="261"/>
                  </a:cubicBezTo>
                  <a:cubicBezTo>
                    <a:pt x="1793" y="261"/>
                    <a:pt x="1973" y="286"/>
                    <a:pt x="2154" y="342"/>
                  </a:cubicBezTo>
                  <a:cubicBezTo>
                    <a:pt x="2171" y="350"/>
                    <a:pt x="2188" y="354"/>
                    <a:pt x="2204" y="354"/>
                  </a:cubicBezTo>
                  <a:cubicBezTo>
                    <a:pt x="2249" y="354"/>
                    <a:pt x="2289" y="325"/>
                    <a:pt x="2312" y="279"/>
                  </a:cubicBezTo>
                  <a:cubicBezTo>
                    <a:pt x="2312" y="184"/>
                    <a:pt x="2281" y="120"/>
                    <a:pt x="2217" y="89"/>
                  </a:cubicBezTo>
                  <a:cubicBezTo>
                    <a:pt x="2004" y="32"/>
                    <a:pt x="1790" y="0"/>
                    <a:pt x="1588"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23"/>
            <p:cNvSpPr/>
            <p:nvPr/>
          </p:nvSpPr>
          <p:spPr>
            <a:xfrm>
              <a:off x="1525550" y="745660"/>
              <a:ext cx="43984" cy="46591"/>
            </a:xfrm>
            <a:custGeom>
              <a:avLst/>
              <a:gdLst/>
              <a:ahLst/>
              <a:cxnLst/>
              <a:rect l="l" t="t" r="r" b="b"/>
              <a:pathLst>
                <a:path w="1299" h="1376" extrusionOk="0">
                  <a:moveTo>
                    <a:pt x="1180" y="1"/>
                  </a:moveTo>
                  <a:cubicBezTo>
                    <a:pt x="1126" y="1"/>
                    <a:pt x="1069" y="30"/>
                    <a:pt x="1045" y="77"/>
                  </a:cubicBezTo>
                  <a:cubicBezTo>
                    <a:pt x="855" y="520"/>
                    <a:pt x="507" y="900"/>
                    <a:pt x="95" y="1122"/>
                  </a:cubicBezTo>
                  <a:cubicBezTo>
                    <a:pt x="32" y="1153"/>
                    <a:pt x="0" y="1248"/>
                    <a:pt x="32" y="1312"/>
                  </a:cubicBezTo>
                  <a:cubicBezTo>
                    <a:pt x="64" y="1343"/>
                    <a:pt x="95" y="1375"/>
                    <a:pt x="159" y="1375"/>
                  </a:cubicBezTo>
                  <a:cubicBezTo>
                    <a:pt x="159" y="1375"/>
                    <a:pt x="190" y="1375"/>
                    <a:pt x="222" y="1343"/>
                  </a:cubicBezTo>
                  <a:cubicBezTo>
                    <a:pt x="665" y="1090"/>
                    <a:pt x="1045" y="678"/>
                    <a:pt x="1299" y="203"/>
                  </a:cubicBezTo>
                  <a:cubicBezTo>
                    <a:pt x="1299" y="140"/>
                    <a:pt x="1299" y="45"/>
                    <a:pt x="1235" y="13"/>
                  </a:cubicBezTo>
                  <a:cubicBezTo>
                    <a:pt x="1218" y="5"/>
                    <a:pt x="1199" y="1"/>
                    <a:pt x="1180"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23"/>
            <p:cNvSpPr/>
            <p:nvPr/>
          </p:nvSpPr>
          <p:spPr>
            <a:xfrm>
              <a:off x="1519117" y="846191"/>
              <a:ext cx="39718" cy="24311"/>
            </a:xfrm>
            <a:custGeom>
              <a:avLst/>
              <a:gdLst/>
              <a:ahLst/>
              <a:cxnLst/>
              <a:rect l="l" t="t" r="r" b="b"/>
              <a:pathLst>
                <a:path w="1173" h="718" extrusionOk="0">
                  <a:moveTo>
                    <a:pt x="1046" y="0"/>
                  </a:moveTo>
                  <a:cubicBezTo>
                    <a:pt x="1009" y="0"/>
                    <a:pt x="969" y="16"/>
                    <a:pt x="950" y="53"/>
                  </a:cubicBezTo>
                  <a:cubicBezTo>
                    <a:pt x="760" y="274"/>
                    <a:pt x="444" y="433"/>
                    <a:pt x="127" y="433"/>
                  </a:cubicBezTo>
                  <a:cubicBezTo>
                    <a:pt x="64" y="465"/>
                    <a:pt x="0" y="496"/>
                    <a:pt x="0" y="591"/>
                  </a:cubicBezTo>
                  <a:cubicBezTo>
                    <a:pt x="32" y="655"/>
                    <a:pt x="95" y="718"/>
                    <a:pt x="159" y="718"/>
                  </a:cubicBezTo>
                  <a:cubicBezTo>
                    <a:pt x="539" y="686"/>
                    <a:pt x="919" y="496"/>
                    <a:pt x="1140" y="211"/>
                  </a:cubicBezTo>
                  <a:cubicBezTo>
                    <a:pt x="1172" y="148"/>
                    <a:pt x="1172" y="53"/>
                    <a:pt x="1109" y="21"/>
                  </a:cubicBezTo>
                  <a:cubicBezTo>
                    <a:pt x="1096" y="8"/>
                    <a:pt x="1072" y="0"/>
                    <a:pt x="1046"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23"/>
            <p:cNvSpPr/>
            <p:nvPr/>
          </p:nvSpPr>
          <p:spPr>
            <a:xfrm>
              <a:off x="1416182" y="679599"/>
              <a:ext cx="30034" cy="61151"/>
            </a:xfrm>
            <a:custGeom>
              <a:avLst/>
              <a:gdLst/>
              <a:ahLst/>
              <a:cxnLst/>
              <a:rect l="l" t="t" r="r" b="b"/>
              <a:pathLst>
                <a:path w="887" h="1806" extrusionOk="0">
                  <a:moveTo>
                    <a:pt x="127" y="1"/>
                  </a:moveTo>
                  <a:cubicBezTo>
                    <a:pt x="63" y="1"/>
                    <a:pt x="0" y="64"/>
                    <a:pt x="32" y="159"/>
                  </a:cubicBezTo>
                  <a:cubicBezTo>
                    <a:pt x="32" y="254"/>
                    <a:pt x="63" y="349"/>
                    <a:pt x="95" y="476"/>
                  </a:cubicBezTo>
                  <a:cubicBezTo>
                    <a:pt x="127" y="476"/>
                    <a:pt x="127" y="507"/>
                    <a:pt x="127" y="507"/>
                  </a:cubicBezTo>
                  <a:cubicBezTo>
                    <a:pt x="158" y="539"/>
                    <a:pt x="158" y="571"/>
                    <a:pt x="158" y="603"/>
                  </a:cubicBezTo>
                  <a:cubicBezTo>
                    <a:pt x="190" y="634"/>
                    <a:pt x="158" y="698"/>
                    <a:pt x="158" y="729"/>
                  </a:cubicBezTo>
                  <a:cubicBezTo>
                    <a:pt x="127" y="919"/>
                    <a:pt x="95" y="1141"/>
                    <a:pt x="158" y="1363"/>
                  </a:cubicBezTo>
                  <a:cubicBezTo>
                    <a:pt x="253" y="1584"/>
                    <a:pt x="475" y="1774"/>
                    <a:pt x="728" y="1806"/>
                  </a:cubicBezTo>
                  <a:lnTo>
                    <a:pt x="760" y="1806"/>
                  </a:lnTo>
                  <a:cubicBezTo>
                    <a:pt x="823" y="1806"/>
                    <a:pt x="887" y="1743"/>
                    <a:pt x="887" y="1679"/>
                  </a:cubicBezTo>
                  <a:cubicBezTo>
                    <a:pt x="887" y="1616"/>
                    <a:pt x="823" y="1553"/>
                    <a:pt x="760" y="1553"/>
                  </a:cubicBezTo>
                  <a:cubicBezTo>
                    <a:pt x="602" y="1553"/>
                    <a:pt x="443" y="1426"/>
                    <a:pt x="412" y="1268"/>
                  </a:cubicBezTo>
                  <a:cubicBezTo>
                    <a:pt x="348" y="1141"/>
                    <a:pt x="380" y="951"/>
                    <a:pt x="412" y="793"/>
                  </a:cubicBezTo>
                  <a:cubicBezTo>
                    <a:pt x="443" y="729"/>
                    <a:pt x="443" y="634"/>
                    <a:pt x="412" y="539"/>
                  </a:cubicBezTo>
                  <a:cubicBezTo>
                    <a:pt x="412" y="507"/>
                    <a:pt x="380" y="444"/>
                    <a:pt x="348" y="412"/>
                  </a:cubicBezTo>
                  <a:lnTo>
                    <a:pt x="348" y="349"/>
                  </a:lnTo>
                  <a:cubicBezTo>
                    <a:pt x="317" y="286"/>
                    <a:pt x="285" y="191"/>
                    <a:pt x="285" y="96"/>
                  </a:cubicBezTo>
                  <a:cubicBezTo>
                    <a:pt x="285" y="32"/>
                    <a:pt x="190" y="1"/>
                    <a:pt x="127"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23"/>
            <p:cNvSpPr/>
            <p:nvPr/>
          </p:nvSpPr>
          <p:spPr>
            <a:xfrm>
              <a:off x="1107345" y="411530"/>
              <a:ext cx="621974" cy="623058"/>
            </a:xfrm>
            <a:custGeom>
              <a:avLst/>
              <a:gdLst/>
              <a:ahLst/>
              <a:cxnLst/>
              <a:rect l="l" t="t" r="r" b="b"/>
              <a:pathLst>
                <a:path w="18369" h="18401" extrusionOk="0">
                  <a:moveTo>
                    <a:pt x="9184" y="539"/>
                  </a:moveTo>
                  <a:cubicBezTo>
                    <a:pt x="13966" y="539"/>
                    <a:pt x="17862" y="4434"/>
                    <a:pt x="17862" y="9216"/>
                  </a:cubicBezTo>
                  <a:cubicBezTo>
                    <a:pt x="17862" y="13998"/>
                    <a:pt x="13966" y="17893"/>
                    <a:pt x="9184" y="17893"/>
                  </a:cubicBezTo>
                  <a:cubicBezTo>
                    <a:pt x="4402" y="17893"/>
                    <a:pt x="507" y="13998"/>
                    <a:pt x="507" y="9216"/>
                  </a:cubicBezTo>
                  <a:cubicBezTo>
                    <a:pt x="507" y="4434"/>
                    <a:pt x="4402" y="539"/>
                    <a:pt x="9184" y="539"/>
                  </a:cubicBezTo>
                  <a:close/>
                  <a:moveTo>
                    <a:pt x="9184" y="1"/>
                  </a:moveTo>
                  <a:cubicBezTo>
                    <a:pt x="4117" y="1"/>
                    <a:pt x="0" y="4149"/>
                    <a:pt x="0" y="9216"/>
                  </a:cubicBezTo>
                  <a:cubicBezTo>
                    <a:pt x="0" y="14283"/>
                    <a:pt x="4117" y="18400"/>
                    <a:pt x="9184" y="18400"/>
                  </a:cubicBezTo>
                  <a:cubicBezTo>
                    <a:pt x="14251" y="18400"/>
                    <a:pt x="18368" y="14283"/>
                    <a:pt x="18368" y="9216"/>
                  </a:cubicBezTo>
                  <a:cubicBezTo>
                    <a:pt x="18368" y="4149"/>
                    <a:pt x="14251" y="1"/>
                    <a:pt x="9184"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02" name="Google Shape;1802;p23"/>
          <p:cNvGrpSpPr/>
          <p:nvPr/>
        </p:nvGrpSpPr>
        <p:grpSpPr>
          <a:xfrm>
            <a:off x="1201904" y="2201024"/>
            <a:ext cx="575077" cy="576079"/>
            <a:chOff x="1107345" y="1926697"/>
            <a:chExt cx="621974" cy="623058"/>
          </a:xfrm>
        </p:grpSpPr>
        <p:sp>
          <p:nvSpPr>
            <p:cNvPr id="1803" name="Google Shape;1803;p23"/>
            <p:cNvSpPr/>
            <p:nvPr/>
          </p:nvSpPr>
          <p:spPr>
            <a:xfrm>
              <a:off x="1212413" y="2022758"/>
              <a:ext cx="427889" cy="427279"/>
            </a:xfrm>
            <a:custGeom>
              <a:avLst/>
              <a:gdLst/>
              <a:ahLst/>
              <a:cxnLst/>
              <a:rect l="l" t="t" r="r" b="b"/>
              <a:pathLst>
                <a:path w="12637" h="12619" extrusionOk="0">
                  <a:moveTo>
                    <a:pt x="4815" y="299"/>
                  </a:moveTo>
                  <a:lnTo>
                    <a:pt x="6303" y="1724"/>
                  </a:lnTo>
                  <a:cubicBezTo>
                    <a:pt x="6335" y="1724"/>
                    <a:pt x="6366" y="1756"/>
                    <a:pt x="6398" y="1756"/>
                  </a:cubicBezTo>
                  <a:lnTo>
                    <a:pt x="6525" y="1756"/>
                  </a:lnTo>
                  <a:cubicBezTo>
                    <a:pt x="6556" y="1756"/>
                    <a:pt x="6588" y="1756"/>
                    <a:pt x="6620" y="1724"/>
                  </a:cubicBezTo>
                  <a:lnTo>
                    <a:pt x="8235" y="426"/>
                  </a:lnTo>
                  <a:lnTo>
                    <a:pt x="9502" y="996"/>
                  </a:lnTo>
                  <a:lnTo>
                    <a:pt x="9565" y="3054"/>
                  </a:lnTo>
                  <a:cubicBezTo>
                    <a:pt x="9565" y="3086"/>
                    <a:pt x="9565" y="3117"/>
                    <a:pt x="9597" y="3149"/>
                  </a:cubicBezTo>
                  <a:lnTo>
                    <a:pt x="9692" y="3244"/>
                  </a:lnTo>
                  <a:cubicBezTo>
                    <a:pt x="9723" y="3276"/>
                    <a:pt x="9755" y="3276"/>
                    <a:pt x="9787" y="3276"/>
                  </a:cubicBezTo>
                  <a:lnTo>
                    <a:pt x="11845" y="3497"/>
                  </a:lnTo>
                  <a:lnTo>
                    <a:pt x="12320" y="4828"/>
                  </a:lnTo>
                  <a:lnTo>
                    <a:pt x="10990" y="6253"/>
                  </a:lnTo>
                  <a:cubicBezTo>
                    <a:pt x="10958" y="6284"/>
                    <a:pt x="10927" y="6284"/>
                    <a:pt x="10927" y="6316"/>
                  </a:cubicBezTo>
                  <a:lnTo>
                    <a:pt x="10927" y="6633"/>
                  </a:lnTo>
                  <a:cubicBezTo>
                    <a:pt x="10927" y="6664"/>
                    <a:pt x="10927" y="6696"/>
                    <a:pt x="10958" y="6696"/>
                  </a:cubicBezTo>
                  <a:lnTo>
                    <a:pt x="12194" y="8248"/>
                  </a:lnTo>
                  <a:lnTo>
                    <a:pt x="11623" y="9515"/>
                  </a:lnTo>
                  <a:lnTo>
                    <a:pt x="9660" y="9578"/>
                  </a:lnTo>
                  <a:cubicBezTo>
                    <a:pt x="9628" y="9578"/>
                    <a:pt x="9597" y="9578"/>
                    <a:pt x="9565" y="9610"/>
                  </a:cubicBezTo>
                  <a:lnTo>
                    <a:pt x="9343" y="9800"/>
                  </a:lnTo>
                  <a:cubicBezTo>
                    <a:pt x="9343" y="9831"/>
                    <a:pt x="9312" y="9863"/>
                    <a:pt x="9312" y="9895"/>
                  </a:cubicBezTo>
                  <a:lnTo>
                    <a:pt x="9122" y="11858"/>
                  </a:lnTo>
                  <a:lnTo>
                    <a:pt x="7792" y="12333"/>
                  </a:lnTo>
                  <a:lnTo>
                    <a:pt x="6366" y="10971"/>
                  </a:lnTo>
                  <a:cubicBezTo>
                    <a:pt x="6335" y="10971"/>
                    <a:pt x="6303" y="10940"/>
                    <a:pt x="6271" y="10940"/>
                  </a:cubicBezTo>
                  <a:lnTo>
                    <a:pt x="5986" y="10940"/>
                  </a:lnTo>
                  <a:cubicBezTo>
                    <a:pt x="5955" y="10940"/>
                    <a:pt x="5923" y="10940"/>
                    <a:pt x="5891" y="10971"/>
                  </a:cubicBezTo>
                  <a:lnTo>
                    <a:pt x="4371" y="12206"/>
                  </a:lnTo>
                  <a:lnTo>
                    <a:pt x="3105" y="11636"/>
                  </a:lnTo>
                  <a:lnTo>
                    <a:pt x="3041" y="9673"/>
                  </a:lnTo>
                  <a:cubicBezTo>
                    <a:pt x="3041" y="9641"/>
                    <a:pt x="3010" y="9610"/>
                    <a:pt x="3010" y="9578"/>
                  </a:cubicBezTo>
                  <a:lnTo>
                    <a:pt x="2819" y="9356"/>
                  </a:lnTo>
                  <a:cubicBezTo>
                    <a:pt x="2788" y="9356"/>
                    <a:pt x="2756" y="9325"/>
                    <a:pt x="2724" y="9325"/>
                  </a:cubicBezTo>
                  <a:lnTo>
                    <a:pt x="761" y="9135"/>
                  </a:lnTo>
                  <a:lnTo>
                    <a:pt x="286" y="7804"/>
                  </a:lnTo>
                  <a:lnTo>
                    <a:pt x="1616" y="6379"/>
                  </a:lnTo>
                  <a:cubicBezTo>
                    <a:pt x="1648" y="6348"/>
                    <a:pt x="1648" y="6316"/>
                    <a:pt x="1648" y="6284"/>
                  </a:cubicBezTo>
                  <a:lnTo>
                    <a:pt x="1679" y="5999"/>
                  </a:lnTo>
                  <a:cubicBezTo>
                    <a:pt x="1679" y="5968"/>
                    <a:pt x="1679" y="5936"/>
                    <a:pt x="1648" y="5936"/>
                  </a:cubicBezTo>
                  <a:lnTo>
                    <a:pt x="413" y="4384"/>
                  </a:lnTo>
                  <a:lnTo>
                    <a:pt x="983" y="3117"/>
                  </a:lnTo>
                  <a:lnTo>
                    <a:pt x="3073" y="3054"/>
                  </a:lnTo>
                  <a:cubicBezTo>
                    <a:pt x="3105" y="3054"/>
                    <a:pt x="3105" y="3022"/>
                    <a:pt x="3136" y="3022"/>
                  </a:cubicBezTo>
                  <a:lnTo>
                    <a:pt x="3231" y="2927"/>
                  </a:lnTo>
                  <a:cubicBezTo>
                    <a:pt x="3263" y="2896"/>
                    <a:pt x="3263" y="2864"/>
                    <a:pt x="3263" y="2832"/>
                  </a:cubicBezTo>
                  <a:lnTo>
                    <a:pt x="3485" y="774"/>
                  </a:lnTo>
                  <a:lnTo>
                    <a:pt x="4815" y="299"/>
                  </a:lnTo>
                  <a:close/>
                  <a:moveTo>
                    <a:pt x="4838" y="1"/>
                  </a:moveTo>
                  <a:cubicBezTo>
                    <a:pt x="4820" y="1"/>
                    <a:pt x="4802" y="5"/>
                    <a:pt x="4783" y="14"/>
                  </a:cubicBezTo>
                  <a:lnTo>
                    <a:pt x="3326" y="552"/>
                  </a:lnTo>
                  <a:cubicBezTo>
                    <a:pt x="3295" y="584"/>
                    <a:pt x="3263" y="616"/>
                    <a:pt x="3263" y="679"/>
                  </a:cubicBezTo>
                  <a:lnTo>
                    <a:pt x="3041" y="2769"/>
                  </a:lnTo>
                  <a:lnTo>
                    <a:pt x="3010" y="2801"/>
                  </a:lnTo>
                  <a:lnTo>
                    <a:pt x="888" y="2864"/>
                  </a:lnTo>
                  <a:cubicBezTo>
                    <a:pt x="856" y="2864"/>
                    <a:pt x="793" y="2896"/>
                    <a:pt x="793" y="2927"/>
                  </a:cubicBezTo>
                  <a:lnTo>
                    <a:pt x="128" y="4353"/>
                  </a:lnTo>
                  <a:cubicBezTo>
                    <a:pt x="128" y="4384"/>
                    <a:pt x="128" y="4448"/>
                    <a:pt x="159" y="4479"/>
                  </a:cubicBezTo>
                  <a:lnTo>
                    <a:pt x="1426" y="6031"/>
                  </a:lnTo>
                  <a:lnTo>
                    <a:pt x="1426" y="6221"/>
                  </a:lnTo>
                  <a:lnTo>
                    <a:pt x="33" y="7678"/>
                  </a:lnTo>
                  <a:cubicBezTo>
                    <a:pt x="1" y="7741"/>
                    <a:pt x="1" y="7773"/>
                    <a:pt x="1" y="7836"/>
                  </a:cubicBezTo>
                  <a:lnTo>
                    <a:pt x="571" y="9293"/>
                  </a:lnTo>
                  <a:cubicBezTo>
                    <a:pt x="571" y="9325"/>
                    <a:pt x="603" y="9356"/>
                    <a:pt x="666" y="9356"/>
                  </a:cubicBezTo>
                  <a:lnTo>
                    <a:pt x="2661" y="9578"/>
                  </a:lnTo>
                  <a:lnTo>
                    <a:pt x="2788" y="9705"/>
                  </a:lnTo>
                  <a:lnTo>
                    <a:pt x="2851" y="11731"/>
                  </a:lnTo>
                  <a:cubicBezTo>
                    <a:pt x="2851" y="11763"/>
                    <a:pt x="2883" y="11826"/>
                    <a:pt x="2915" y="11826"/>
                  </a:cubicBezTo>
                  <a:lnTo>
                    <a:pt x="4340" y="12491"/>
                  </a:lnTo>
                  <a:cubicBezTo>
                    <a:pt x="4371" y="12491"/>
                    <a:pt x="4435" y="12491"/>
                    <a:pt x="4466" y="12460"/>
                  </a:cubicBezTo>
                  <a:lnTo>
                    <a:pt x="6050" y="11193"/>
                  </a:lnTo>
                  <a:lnTo>
                    <a:pt x="6240" y="11193"/>
                  </a:lnTo>
                  <a:lnTo>
                    <a:pt x="7697" y="12586"/>
                  </a:lnTo>
                  <a:cubicBezTo>
                    <a:pt x="7697" y="12618"/>
                    <a:pt x="7728" y="12618"/>
                    <a:pt x="7760" y="12618"/>
                  </a:cubicBezTo>
                  <a:lnTo>
                    <a:pt x="7823" y="12618"/>
                  </a:lnTo>
                  <a:lnTo>
                    <a:pt x="9280" y="12080"/>
                  </a:lnTo>
                  <a:cubicBezTo>
                    <a:pt x="9343" y="12048"/>
                    <a:pt x="9375" y="12016"/>
                    <a:pt x="9375" y="11953"/>
                  </a:cubicBezTo>
                  <a:lnTo>
                    <a:pt x="9565" y="9958"/>
                  </a:lnTo>
                  <a:lnTo>
                    <a:pt x="9723" y="9831"/>
                  </a:lnTo>
                  <a:lnTo>
                    <a:pt x="11719" y="9768"/>
                  </a:lnTo>
                  <a:cubicBezTo>
                    <a:pt x="11782" y="9768"/>
                    <a:pt x="11814" y="9736"/>
                    <a:pt x="11845" y="9705"/>
                  </a:cubicBezTo>
                  <a:lnTo>
                    <a:pt x="12479" y="8279"/>
                  </a:lnTo>
                  <a:cubicBezTo>
                    <a:pt x="12510" y="8248"/>
                    <a:pt x="12510" y="8184"/>
                    <a:pt x="12479" y="8153"/>
                  </a:cubicBezTo>
                  <a:lnTo>
                    <a:pt x="11212" y="6569"/>
                  </a:lnTo>
                  <a:lnTo>
                    <a:pt x="11212" y="6379"/>
                  </a:lnTo>
                  <a:lnTo>
                    <a:pt x="12574" y="4923"/>
                  </a:lnTo>
                  <a:cubicBezTo>
                    <a:pt x="12605" y="4891"/>
                    <a:pt x="12637" y="4859"/>
                    <a:pt x="12605" y="4796"/>
                  </a:cubicBezTo>
                  <a:lnTo>
                    <a:pt x="12067" y="3339"/>
                  </a:lnTo>
                  <a:cubicBezTo>
                    <a:pt x="12035" y="3307"/>
                    <a:pt x="12004" y="3276"/>
                    <a:pt x="11972" y="3244"/>
                  </a:cubicBezTo>
                  <a:lnTo>
                    <a:pt x="9850" y="3022"/>
                  </a:lnTo>
                  <a:lnTo>
                    <a:pt x="9818" y="3022"/>
                  </a:lnTo>
                  <a:lnTo>
                    <a:pt x="9787" y="901"/>
                  </a:lnTo>
                  <a:cubicBezTo>
                    <a:pt x="9787" y="837"/>
                    <a:pt x="9755" y="806"/>
                    <a:pt x="9692" y="774"/>
                  </a:cubicBezTo>
                  <a:lnTo>
                    <a:pt x="8267" y="141"/>
                  </a:lnTo>
                  <a:cubicBezTo>
                    <a:pt x="8257" y="131"/>
                    <a:pt x="8245" y="127"/>
                    <a:pt x="8232" y="127"/>
                  </a:cubicBezTo>
                  <a:cubicBezTo>
                    <a:pt x="8201" y="127"/>
                    <a:pt x="8162" y="150"/>
                    <a:pt x="8140" y="172"/>
                  </a:cubicBezTo>
                  <a:lnTo>
                    <a:pt x="6493" y="1502"/>
                  </a:lnTo>
                  <a:lnTo>
                    <a:pt x="6461" y="1502"/>
                  </a:lnTo>
                  <a:lnTo>
                    <a:pt x="4941" y="46"/>
                  </a:lnTo>
                  <a:cubicBezTo>
                    <a:pt x="4919" y="23"/>
                    <a:pt x="4881" y="1"/>
                    <a:pt x="4838"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23"/>
            <p:cNvSpPr/>
            <p:nvPr/>
          </p:nvSpPr>
          <p:spPr>
            <a:xfrm>
              <a:off x="1327165" y="2140726"/>
              <a:ext cx="208070" cy="191343"/>
            </a:xfrm>
            <a:custGeom>
              <a:avLst/>
              <a:gdLst/>
              <a:ahLst/>
              <a:cxnLst/>
              <a:rect l="l" t="t" r="r" b="b"/>
              <a:pathLst>
                <a:path w="6145" h="5651" extrusionOk="0">
                  <a:moveTo>
                    <a:pt x="2914" y="267"/>
                  </a:moveTo>
                  <a:cubicBezTo>
                    <a:pt x="3294" y="267"/>
                    <a:pt x="3642" y="330"/>
                    <a:pt x="3991" y="489"/>
                  </a:cubicBezTo>
                  <a:cubicBezTo>
                    <a:pt x="5289" y="1059"/>
                    <a:pt x="5859" y="2610"/>
                    <a:pt x="5258" y="3909"/>
                  </a:cubicBezTo>
                  <a:cubicBezTo>
                    <a:pt x="4973" y="4510"/>
                    <a:pt x="4466" y="4986"/>
                    <a:pt x="3801" y="5239"/>
                  </a:cubicBezTo>
                  <a:cubicBezTo>
                    <a:pt x="3504" y="5343"/>
                    <a:pt x="3193" y="5398"/>
                    <a:pt x="2882" y="5398"/>
                  </a:cubicBezTo>
                  <a:cubicBezTo>
                    <a:pt x="2528" y="5398"/>
                    <a:pt x="2174" y="5327"/>
                    <a:pt x="1837" y="5176"/>
                  </a:cubicBezTo>
                  <a:cubicBezTo>
                    <a:pt x="1204" y="4890"/>
                    <a:pt x="729" y="4384"/>
                    <a:pt x="507" y="3719"/>
                  </a:cubicBezTo>
                  <a:cubicBezTo>
                    <a:pt x="254" y="3085"/>
                    <a:pt x="286" y="2389"/>
                    <a:pt x="571" y="1755"/>
                  </a:cubicBezTo>
                  <a:cubicBezTo>
                    <a:pt x="856" y="1122"/>
                    <a:pt x="1362" y="647"/>
                    <a:pt x="2027" y="425"/>
                  </a:cubicBezTo>
                  <a:cubicBezTo>
                    <a:pt x="2312" y="299"/>
                    <a:pt x="2629" y="267"/>
                    <a:pt x="2914" y="267"/>
                  </a:cubicBezTo>
                  <a:close/>
                  <a:moveTo>
                    <a:pt x="2924" y="0"/>
                  </a:moveTo>
                  <a:cubicBezTo>
                    <a:pt x="2588" y="0"/>
                    <a:pt x="2250" y="56"/>
                    <a:pt x="1932" y="172"/>
                  </a:cubicBezTo>
                  <a:cubicBezTo>
                    <a:pt x="1204" y="425"/>
                    <a:pt x="666" y="964"/>
                    <a:pt x="349" y="1660"/>
                  </a:cubicBezTo>
                  <a:cubicBezTo>
                    <a:pt x="32" y="2325"/>
                    <a:pt x="1" y="3117"/>
                    <a:pt x="254" y="3814"/>
                  </a:cubicBezTo>
                  <a:cubicBezTo>
                    <a:pt x="539" y="4510"/>
                    <a:pt x="1046" y="5081"/>
                    <a:pt x="1742" y="5397"/>
                  </a:cubicBezTo>
                  <a:cubicBezTo>
                    <a:pt x="2122" y="5587"/>
                    <a:pt x="2502" y="5651"/>
                    <a:pt x="2914" y="5651"/>
                  </a:cubicBezTo>
                  <a:cubicBezTo>
                    <a:pt x="3262" y="5651"/>
                    <a:pt x="3579" y="5587"/>
                    <a:pt x="3896" y="5492"/>
                  </a:cubicBezTo>
                  <a:cubicBezTo>
                    <a:pt x="4624" y="5207"/>
                    <a:pt x="5194" y="4700"/>
                    <a:pt x="5479" y="4004"/>
                  </a:cubicBezTo>
                  <a:cubicBezTo>
                    <a:pt x="6144" y="2579"/>
                    <a:pt x="5511" y="900"/>
                    <a:pt x="4086" y="235"/>
                  </a:cubicBezTo>
                  <a:cubicBezTo>
                    <a:pt x="3724" y="80"/>
                    <a:pt x="3325" y="0"/>
                    <a:pt x="2924"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23"/>
            <p:cNvSpPr/>
            <p:nvPr/>
          </p:nvSpPr>
          <p:spPr>
            <a:xfrm>
              <a:off x="1107345" y="1926697"/>
              <a:ext cx="621974" cy="623058"/>
            </a:xfrm>
            <a:custGeom>
              <a:avLst/>
              <a:gdLst/>
              <a:ahLst/>
              <a:cxnLst/>
              <a:rect l="l" t="t" r="r" b="b"/>
              <a:pathLst>
                <a:path w="18369" h="18401" extrusionOk="0">
                  <a:moveTo>
                    <a:pt x="9184" y="507"/>
                  </a:moveTo>
                  <a:cubicBezTo>
                    <a:pt x="13966" y="507"/>
                    <a:pt x="17862" y="4403"/>
                    <a:pt x="17862" y="9185"/>
                  </a:cubicBezTo>
                  <a:cubicBezTo>
                    <a:pt x="17862" y="13967"/>
                    <a:pt x="13966" y="17862"/>
                    <a:pt x="9184" y="17862"/>
                  </a:cubicBezTo>
                  <a:cubicBezTo>
                    <a:pt x="4402" y="17862"/>
                    <a:pt x="507" y="13967"/>
                    <a:pt x="507" y="9185"/>
                  </a:cubicBezTo>
                  <a:cubicBezTo>
                    <a:pt x="507" y="4403"/>
                    <a:pt x="4402" y="507"/>
                    <a:pt x="9184" y="507"/>
                  </a:cubicBezTo>
                  <a:close/>
                  <a:moveTo>
                    <a:pt x="9184" y="1"/>
                  </a:moveTo>
                  <a:cubicBezTo>
                    <a:pt x="4117" y="1"/>
                    <a:pt x="0" y="4118"/>
                    <a:pt x="0" y="9185"/>
                  </a:cubicBezTo>
                  <a:cubicBezTo>
                    <a:pt x="0" y="14252"/>
                    <a:pt x="4117" y="18400"/>
                    <a:pt x="9184" y="18400"/>
                  </a:cubicBezTo>
                  <a:cubicBezTo>
                    <a:pt x="14251" y="18400"/>
                    <a:pt x="18368" y="14252"/>
                    <a:pt x="18368" y="9185"/>
                  </a:cubicBezTo>
                  <a:cubicBezTo>
                    <a:pt x="18368" y="4118"/>
                    <a:pt x="14251" y="1"/>
                    <a:pt x="9184"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06" name="Google Shape;1806;p23"/>
          <p:cNvGrpSpPr/>
          <p:nvPr/>
        </p:nvGrpSpPr>
        <p:grpSpPr>
          <a:xfrm>
            <a:off x="1201904" y="3600977"/>
            <a:ext cx="575077" cy="576048"/>
            <a:chOff x="1107345" y="3440815"/>
            <a:chExt cx="621974" cy="623024"/>
          </a:xfrm>
        </p:grpSpPr>
        <p:sp>
          <p:nvSpPr>
            <p:cNvPr id="1807" name="Google Shape;1807;p23"/>
            <p:cNvSpPr/>
            <p:nvPr/>
          </p:nvSpPr>
          <p:spPr>
            <a:xfrm>
              <a:off x="1248880" y="3704584"/>
              <a:ext cx="264887" cy="182336"/>
            </a:xfrm>
            <a:custGeom>
              <a:avLst/>
              <a:gdLst/>
              <a:ahLst/>
              <a:cxnLst/>
              <a:rect l="l" t="t" r="r" b="b"/>
              <a:pathLst>
                <a:path w="7823" h="5385" extrusionOk="0">
                  <a:moveTo>
                    <a:pt x="1" y="1"/>
                  </a:moveTo>
                  <a:lnTo>
                    <a:pt x="1" y="5384"/>
                  </a:lnTo>
                  <a:lnTo>
                    <a:pt x="7823" y="5384"/>
                  </a:lnTo>
                  <a:lnTo>
                    <a:pt x="782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23"/>
            <p:cNvSpPr/>
            <p:nvPr/>
          </p:nvSpPr>
          <p:spPr>
            <a:xfrm>
              <a:off x="1244614" y="3700318"/>
              <a:ext cx="273453" cy="190903"/>
            </a:xfrm>
            <a:custGeom>
              <a:avLst/>
              <a:gdLst/>
              <a:ahLst/>
              <a:cxnLst/>
              <a:rect l="l" t="t" r="r" b="b"/>
              <a:pathLst>
                <a:path w="8076" h="5638" extrusionOk="0">
                  <a:moveTo>
                    <a:pt x="7822" y="253"/>
                  </a:moveTo>
                  <a:lnTo>
                    <a:pt x="7822" y="5384"/>
                  </a:lnTo>
                  <a:lnTo>
                    <a:pt x="253" y="5384"/>
                  </a:lnTo>
                  <a:lnTo>
                    <a:pt x="253" y="253"/>
                  </a:lnTo>
                  <a:close/>
                  <a:moveTo>
                    <a:pt x="127" y="0"/>
                  </a:moveTo>
                  <a:cubicBezTo>
                    <a:pt x="32" y="0"/>
                    <a:pt x="0" y="63"/>
                    <a:pt x="0" y="127"/>
                  </a:cubicBezTo>
                  <a:lnTo>
                    <a:pt x="0" y="5510"/>
                  </a:lnTo>
                  <a:cubicBezTo>
                    <a:pt x="0" y="5574"/>
                    <a:pt x="32" y="5637"/>
                    <a:pt x="127" y="5637"/>
                  </a:cubicBezTo>
                  <a:lnTo>
                    <a:pt x="7949" y="5637"/>
                  </a:lnTo>
                  <a:cubicBezTo>
                    <a:pt x="8012" y="5637"/>
                    <a:pt x="8076" y="5574"/>
                    <a:pt x="8076" y="5510"/>
                  </a:cubicBezTo>
                  <a:lnTo>
                    <a:pt x="8076" y="127"/>
                  </a:lnTo>
                  <a:cubicBezTo>
                    <a:pt x="8076" y="63"/>
                    <a:pt x="8012" y="0"/>
                    <a:pt x="7949"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23"/>
            <p:cNvSpPr/>
            <p:nvPr/>
          </p:nvSpPr>
          <p:spPr>
            <a:xfrm>
              <a:off x="1293914" y="3659550"/>
              <a:ext cx="264921" cy="182336"/>
            </a:xfrm>
            <a:custGeom>
              <a:avLst/>
              <a:gdLst/>
              <a:ahLst/>
              <a:cxnLst/>
              <a:rect l="l" t="t" r="r" b="b"/>
              <a:pathLst>
                <a:path w="7824" h="5385" extrusionOk="0">
                  <a:moveTo>
                    <a:pt x="1" y="1"/>
                  </a:moveTo>
                  <a:lnTo>
                    <a:pt x="1" y="5384"/>
                  </a:lnTo>
                  <a:lnTo>
                    <a:pt x="7823" y="5384"/>
                  </a:lnTo>
                  <a:lnTo>
                    <a:pt x="782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23"/>
            <p:cNvSpPr/>
            <p:nvPr/>
          </p:nvSpPr>
          <p:spPr>
            <a:xfrm>
              <a:off x="1289648" y="3655250"/>
              <a:ext cx="273453" cy="190937"/>
            </a:xfrm>
            <a:custGeom>
              <a:avLst/>
              <a:gdLst/>
              <a:ahLst/>
              <a:cxnLst/>
              <a:rect l="l" t="t" r="r" b="b"/>
              <a:pathLst>
                <a:path w="8076" h="5639" extrusionOk="0">
                  <a:moveTo>
                    <a:pt x="7822" y="254"/>
                  </a:moveTo>
                  <a:lnTo>
                    <a:pt x="7822" y="5385"/>
                  </a:lnTo>
                  <a:lnTo>
                    <a:pt x="253" y="5385"/>
                  </a:lnTo>
                  <a:lnTo>
                    <a:pt x="253" y="254"/>
                  </a:lnTo>
                  <a:close/>
                  <a:moveTo>
                    <a:pt x="127" y="1"/>
                  </a:moveTo>
                  <a:cubicBezTo>
                    <a:pt x="63" y="1"/>
                    <a:pt x="0" y="64"/>
                    <a:pt x="0" y="128"/>
                  </a:cubicBezTo>
                  <a:lnTo>
                    <a:pt x="0" y="5511"/>
                  </a:lnTo>
                  <a:cubicBezTo>
                    <a:pt x="0" y="5575"/>
                    <a:pt x="63" y="5638"/>
                    <a:pt x="127" y="5638"/>
                  </a:cubicBezTo>
                  <a:lnTo>
                    <a:pt x="7949" y="5638"/>
                  </a:lnTo>
                  <a:cubicBezTo>
                    <a:pt x="8044" y="5638"/>
                    <a:pt x="8076" y="5575"/>
                    <a:pt x="8076" y="5511"/>
                  </a:cubicBezTo>
                  <a:lnTo>
                    <a:pt x="8076" y="128"/>
                  </a:lnTo>
                  <a:cubicBezTo>
                    <a:pt x="8076" y="64"/>
                    <a:pt x="8044" y="1"/>
                    <a:pt x="7949"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23"/>
            <p:cNvSpPr/>
            <p:nvPr/>
          </p:nvSpPr>
          <p:spPr>
            <a:xfrm>
              <a:off x="1337898" y="3615600"/>
              <a:ext cx="265970" cy="182302"/>
            </a:xfrm>
            <a:custGeom>
              <a:avLst/>
              <a:gdLst/>
              <a:ahLst/>
              <a:cxnLst/>
              <a:rect l="l" t="t" r="r" b="b"/>
              <a:pathLst>
                <a:path w="7855" h="5384" extrusionOk="0">
                  <a:moveTo>
                    <a:pt x="0" y="0"/>
                  </a:moveTo>
                  <a:lnTo>
                    <a:pt x="0" y="5384"/>
                  </a:lnTo>
                  <a:lnTo>
                    <a:pt x="7854" y="5384"/>
                  </a:lnTo>
                  <a:lnTo>
                    <a:pt x="785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23"/>
            <p:cNvSpPr/>
            <p:nvPr/>
          </p:nvSpPr>
          <p:spPr>
            <a:xfrm>
              <a:off x="1333598" y="3611300"/>
              <a:ext cx="274537" cy="190903"/>
            </a:xfrm>
            <a:custGeom>
              <a:avLst/>
              <a:gdLst/>
              <a:ahLst/>
              <a:cxnLst/>
              <a:rect l="l" t="t" r="r" b="b"/>
              <a:pathLst>
                <a:path w="8108" h="5638" extrusionOk="0">
                  <a:moveTo>
                    <a:pt x="7823" y="254"/>
                  </a:moveTo>
                  <a:lnTo>
                    <a:pt x="7823" y="5384"/>
                  </a:lnTo>
                  <a:lnTo>
                    <a:pt x="254" y="5384"/>
                  </a:lnTo>
                  <a:lnTo>
                    <a:pt x="254" y="254"/>
                  </a:lnTo>
                  <a:close/>
                  <a:moveTo>
                    <a:pt x="127" y="1"/>
                  </a:moveTo>
                  <a:cubicBezTo>
                    <a:pt x="64" y="1"/>
                    <a:pt x="1" y="64"/>
                    <a:pt x="1" y="127"/>
                  </a:cubicBezTo>
                  <a:lnTo>
                    <a:pt x="1" y="5511"/>
                  </a:lnTo>
                  <a:cubicBezTo>
                    <a:pt x="1" y="5574"/>
                    <a:pt x="64" y="5638"/>
                    <a:pt x="127" y="5638"/>
                  </a:cubicBezTo>
                  <a:lnTo>
                    <a:pt x="7981" y="5638"/>
                  </a:lnTo>
                  <a:cubicBezTo>
                    <a:pt x="8044" y="5638"/>
                    <a:pt x="8108" y="5574"/>
                    <a:pt x="8108" y="5511"/>
                  </a:cubicBezTo>
                  <a:lnTo>
                    <a:pt x="8108" y="127"/>
                  </a:lnTo>
                  <a:cubicBezTo>
                    <a:pt x="8108" y="64"/>
                    <a:pt x="8044" y="1"/>
                    <a:pt x="7981"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23"/>
            <p:cNvSpPr/>
            <p:nvPr/>
          </p:nvSpPr>
          <p:spPr>
            <a:xfrm>
              <a:off x="1107345" y="3440815"/>
              <a:ext cx="621974" cy="623024"/>
            </a:xfrm>
            <a:custGeom>
              <a:avLst/>
              <a:gdLst/>
              <a:ahLst/>
              <a:cxnLst/>
              <a:rect l="l" t="t" r="r" b="b"/>
              <a:pathLst>
                <a:path w="18369" h="18400" extrusionOk="0">
                  <a:moveTo>
                    <a:pt x="9184" y="539"/>
                  </a:moveTo>
                  <a:cubicBezTo>
                    <a:pt x="13966" y="539"/>
                    <a:pt x="17862" y="4434"/>
                    <a:pt x="17862" y="9216"/>
                  </a:cubicBezTo>
                  <a:cubicBezTo>
                    <a:pt x="17862" y="13998"/>
                    <a:pt x="13966" y="17893"/>
                    <a:pt x="9184" y="17893"/>
                  </a:cubicBezTo>
                  <a:cubicBezTo>
                    <a:pt x="4402" y="17893"/>
                    <a:pt x="507" y="13998"/>
                    <a:pt x="507" y="9216"/>
                  </a:cubicBezTo>
                  <a:cubicBezTo>
                    <a:pt x="507" y="4434"/>
                    <a:pt x="4402" y="539"/>
                    <a:pt x="9184" y="539"/>
                  </a:cubicBezTo>
                  <a:close/>
                  <a:moveTo>
                    <a:pt x="9184" y="0"/>
                  </a:moveTo>
                  <a:cubicBezTo>
                    <a:pt x="4117" y="0"/>
                    <a:pt x="0" y="4117"/>
                    <a:pt x="0" y="9216"/>
                  </a:cubicBezTo>
                  <a:cubicBezTo>
                    <a:pt x="0" y="14283"/>
                    <a:pt x="4117" y="18400"/>
                    <a:pt x="9184" y="18400"/>
                  </a:cubicBezTo>
                  <a:cubicBezTo>
                    <a:pt x="14251" y="18400"/>
                    <a:pt x="18368" y="14283"/>
                    <a:pt x="18368" y="9216"/>
                  </a:cubicBezTo>
                  <a:cubicBezTo>
                    <a:pt x="18368" y="4117"/>
                    <a:pt x="14251" y="0"/>
                    <a:pt x="9184"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14" name="Google Shape;1814;p23"/>
          <p:cNvGrpSpPr/>
          <p:nvPr/>
        </p:nvGrpSpPr>
        <p:grpSpPr>
          <a:xfrm>
            <a:off x="7350195" y="800101"/>
            <a:ext cx="575077" cy="576079"/>
            <a:chOff x="7414685" y="411530"/>
            <a:chExt cx="621974" cy="623058"/>
          </a:xfrm>
        </p:grpSpPr>
        <p:sp>
          <p:nvSpPr>
            <p:cNvPr id="1815" name="Google Shape;1815;p23"/>
            <p:cNvSpPr/>
            <p:nvPr/>
          </p:nvSpPr>
          <p:spPr>
            <a:xfrm>
              <a:off x="7851102" y="715541"/>
              <a:ext cx="60101" cy="106185"/>
            </a:xfrm>
            <a:custGeom>
              <a:avLst/>
              <a:gdLst/>
              <a:ahLst/>
              <a:cxnLst/>
              <a:rect l="l" t="t" r="r" b="b"/>
              <a:pathLst>
                <a:path w="1775" h="3136" extrusionOk="0">
                  <a:moveTo>
                    <a:pt x="222" y="0"/>
                  </a:moveTo>
                  <a:cubicBezTo>
                    <a:pt x="159" y="0"/>
                    <a:pt x="96" y="63"/>
                    <a:pt x="96" y="127"/>
                  </a:cubicBezTo>
                  <a:cubicBezTo>
                    <a:pt x="96" y="190"/>
                    <a:pt x="159" y="253"/>
                    <a:pt x="222" y="253"/>
                  </a:cubicBezTo>
                  <a:cubicBezTo>
                    <a:pt x="951" y="253"/>
                    <a:pt x="1521" y="855"/>
                    <a:pt x="1521" y="1552"/>
                  </a:cubicBezTo>
                  <a:cubicBezTo>
                    <a:pt x="1521" y="2249"/>
                    <a:pt x="888" y="2882"/>
                    <a:pt x="159" y="2882"/>
                  </a:cubicBezTo>
                  <a:cubicBezTo>
                    <a:pt x="64" y="2882"/>
                    <a:pt x="1" y="2914"/>
                    <a:pt x="1" y="3009"/>
                  </a:cubicBezTo>
                  <a:cubicBezTo>
                    <a:pt x="1" y="3072"/>
                    <a:pt x="64" y="3135"/>
                    <a:pt x="159" y="3135"/>
                  </a:cubicBezTo>
                  <a:cubicBezTo>
                    <a:pt x="1046" y="3135"/>
                    <a:pt x="1774" y="2407"/>
                    <a:pt x="1774" y="1552"/>
                  </a:cubicBezTo>
                  <a:cubicBezTo>
                    <a:pt x="1774" y="697"/>
                    <a:pt x="1078" y="0"/>
                    <a:pt x="222"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23"/>
            <p:cNvSpPr/>
            <p:nvPr/>
          </p:nvSpPr>
          <p:spPr>
            <a:xfrm>
              <a:off x="7544432" y="715541"/>
              <a:ext cx="60068" cy="106185"/>
            </a:xfrm>
            <a:custGeom>
              <a:avLst/>
              <a:gdLst/>
              <a:ahLst/>
              <a:cxnLst/>
              <a:rect l="l" t="t" r="r" b="b"/>
              <a:pathLst>
                <a:path w="1774" h="3136" extrusionOk="0">
                  <a:moveTo>
                    <a:pt x="1584" y="0"/>
                  </a:moveTo>
                  <a:cubicBezTo>
                    <a:pt x="729" y="0"/>
                    <a:pt x="0" y="697"/>
                    <a:pt x="0" y="1552"/>
                  </a:cubicBezTo>
                  <a:cubicBezTo>
                    <a:pt x="0" y="2407"/>
                    <a:pt x="761" y="3135"/>
                    <a:pt x="1647" y="3135"/>
                  </a:cubicBezTo>
                  <a:cubicBezTo>
                    <a:pt x="1711" y="3135"/>
                    <a:pt x="1774" y="3072"/>
                    <a:pt x="1774" y="3009"/>
                  </a:cubicBezTo>
                  <a:cubicBezTo>
                    <a:pt x="1774" y="2945"/>
                    <a:pt x="1711" y="2882"/>
                    <a:pt x="1647" y="2882"/>
                  </a:cubicBezTo>
                  <a:cubicBezTo>
                    <a:pt x="887" y="2882"/>
                    <a:pt x="285" y="2280"/>
                    <a:pt x="285" y="1552"/>
                  </a:cubicBezTo>
                  <a:cubicBezTo>
                    <a:pt x="285" y="855"/>
                    <a:pt x="856" y="253"/>
                    <a:pt x="1584" y="253"/>
                  </a:cubicBezTo>
                  <a:cubicBezTo>
                    <a:pt x="1647" y="253"/>
                    <a:pt x="1711" y="190"/>
                    <a:pt x="1711" y="127"/>
                  </a:cubicBezTo>
                  <a:cubicBezTo>
                    <a:pt x="1711" y="63"/>
                    <a:pt x="1647" y="0"/>
                    <a:pt x="1584"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23"/>
            <p:cNvSpPr/>
            <p:nvPr/>
          </p:nvSpPr>
          <p:spPr>
            <a:xfrm>
              <a:off x="7587333" y="710801"/>
              <a:ext cx="280970" cy="211727"/>
            </a:xfrm>
            <a:custGeom>
              <a:avLst/>
              <a:gdLst/>
              <a:ahLst/>
              <a:cxnLst/>
              <a:rect l="l" t="t" r="r" b="b"/>
              <a:pathLst>
                <a:path w="8298" h="6253" extrusionOk="0">
                  <a:moveTo>
                    <a:pt x="7999" y="1"/>
                  </a:moveTo>
                  <a:cubicBezTo>
                    <a:pt x="7983" y="1"/>
                    <a:pt x="7966" y="5"/>
                    <a:pt x="7949" y="13"/>
                  </a:cubicBezTo>
                  <a:cubicBezTo>
                    <a:pt x="7854" y="13"/>
                    <a:pt x="7822" y="108"/>
                    <a:pt x="7854" y="172"/>
                  </a:cubicBezTo>
                  <a:cubicBezTo>
                    <a:pt x="7981" y="615"/>
                    <a:pt x="8044" y="1058"/>
                    <a:pt x="8044" y="1534"/>
                  </a:cubicBezTo>
                  <a:cubicBezTo>
                    <a:pt x="8044" y="4004"/>
                    <a:pt x="6302" y="5999"/>
                    <a:pt x="4149" y="5999"/>
                  </a:cubicBezTo>
                  <a:cubicBezTo>
                    <a:pt x="1995" y="5999"/>
                    <a:pt x="254" y="4004"/>
                    <a:pt x="254" y="1534"/>
                  </a:cubicBezTo>
                  <a:cubicBezTo>
                    <a:pt x="254" y="1090"/>
                    <a:pt x="317" y="647"/>
                    <a:pt x="444" y="203"/>
                  </a:cubicBezTo>
                  <a:cubicBezTo>
                    <a:pt x="444" y="140"/>
                    <a:pt x="412" y="77"/>
                    <a:pt x="349" y="45"/>
                  </a:cubicBezTo>
                  <a:cubicBezTo>
                    <a:pt x="285" y="45"/>
                    <a:pt x="190" y="77"/>
                    <a:pt x="190" y="140"/>
                  </a:cubicBezTo>
                  <a:cubicBezTo>
                    <a:pt x="64" y="583"/>
                    <a:pt x="0" y="1058"/>
                    <a:pt x="0" y="1534"/>
                  </a:cubicBezTo>
                  <a:cubicBezTo>
                    <a:pt x="0" y="4130"/>
                    <a:pt x="1869" y="6252"/>
                    <a:pt x="4149" y="6252"/>
                  </a:cubicBezTo>
                  <a:cubicBezTo>
                    <a:pt x="6429" y="6252"/>
                    <a:pt x="8298" y="4130"/>
                    <a:pt x="8298" y="1534"/>
                  </a:cubicBezTo>
                  <a:cubicBezTo>
                    <a:pt x="8298" y="1058"/>
                    <a:pt x="8234" y="552"/>
                    <a:pt x="8107" y="77"/>
                  </a:cubicBezTo>
                  <a:cubicBezTo>
                    <a:pt x="8084" y="30"/>
                    <a:pt x="8044" y="1"/>
                    <a:pt x="7999"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23"/>
            <p:cNvSpPr/>
            <p:nvPr/>
          </p:nvSpPr>
          <p:spPr>
            <a:xfrm>
              <a:off x="7574466" y="550406"/>
              <a:ext cx="306704" cy="170519"/>
            </a:xfrm>
            <a:custGeom>
              <a:avLst/>
              <a:gdLst/>
              <a:ahLst/>
              <a:cxnLst/>
              <a:rect l="l" t="t" r="r" b="b"/>
              <a:pathLst>
                <a:path w="9058" h="5036" extrusionOk="0">
                  <a:moveTo>
                    <a:pt x="3389" y="0"/>
                  </a:moveTo>
                  <a:cubicBezTo>
                    <a:pt x="1552" y="380"/>
                    <a:pt x="222" y="2027"/>
                    <a:pt x="222" y="3895"/>
                  </a:cubicBezTo>
                  <a:lnTo>
                    <a:pt x="222" y="3990"/>
                  </a:lnTo>
                  <a:lnTo>
                    <a:pt x="127" y="3990"/>
                  </a:lnTo>
                  <a:cubicBezTo>
                    <a:pt x="32" y="3990"/>
                    <a:pt x="0" y="4054"/>
                    <a:pt x="0" y="4117"/>
                  </a:cubicBezTo>
                  <a:lnTo>
                    <a:pt x="0" y="4877"/>
                  </a:lnTo>
                  <a:cubicBezTo>
                    <a:pt x="0" y="4972"/>
                    <a:pt x="32" y="5035"/>
                    <a:pt x="127" y="5035"/>
                  </a:cubicBezTo>
                  <a:lnTo>
                    <a:pt x="8931" y="5035"/>
                  </a:lnTo>
                  <a:cubicBezTo>
                    <a:pt x="9026" y="5035"/>
                    <a:pt x="9058" y="4972"/>
                    <a:pt x="9058" y="4877"/>
                  </a:cubicBezTo>
                  <a:lnTo>
                    <a:pt x="9058" y="4117"/>
                  </a:lnTo>
                  <a:cubicBezTo>
                    <a:pt x="9058" y="4054"/>
                    <a:pt x="8994" y="3990"/>
                    <a:pt x="8931" y="3990"/>
                  </a:cubicBezTo>
                  <a:lnTo>
                    <a:pt x="8804" y="3990"/>
                  </a:lnTo>
                  <a:lnTo>
                    <a:pt x="8804" y="3895"/>
                  </a:lnTo>
                  <a:cubicBezTo>
                    <a:pt x="8804" y="1995"/>
                    <a:pt x="7474" y="348"/>
                    <a:pt x="5606" y="0"/>
                  </a:cubicBezTo>
                  <a:cubicBezTo>
                    <a:pt x="5542" y="0"/>
                    <a:pt x="5479" y="32"/>
                    <a:pt x="5447" y="95"/>
                  </a:cubicBezTo>
                  <a:cubicBezTo>
                    <a:pt x="5447" y="158"/>
                    <a:pt x="5479" y="253"/>
                    <a:pt x="5574" y="253"/>
                  </a:cubicBezTo>
                  <a:cubicBezTo>
                    <a:pt x="7284" y="602"/>
                    <a:pt x="8551" y="2122"/>
                    <a:pt x="8551" y="3895"/>
                  </a:cubicBezTo>
                  <a:lnTo>
                    <a:pt x="8551" y="4117"/>
                  </a:lnTo>
                  <a:cubicBezTo>
                    <a:pt x="8551" y="4180"/>
                    <a:pt x="8614" y="4244"/>
                    <a:pt x="8678" y="4244"/>
                  </a:cubicBezTo>
                  <a:lnTo>
                    <a:pt x="8804" y="4244"/>
                  </a:lnTo>
                  <a:lnTo>
                    <a:pt x="8804" y="4750"/>
                  </a:lnTo>
                  <a:lnTo>
                    <a:pt x="254" y="4750"/>
                  </a:lnTo>
                  <a:lnTo>
                    <a:pt x="254" y="4244"/>
                  </a:lnTo>
                  <a:lnTo>
                    <a:pt x="380" y="4244"/>
                  </a:lnTo>
                  <a:cubicBezTo>
                    <a:pt x="444" y="4244"/>
                    <a:pt x="507" y="4180"/>
                    <a:pt x="507" y="4117"/>
                  </a:cubicBezTo>
                  <a:lnTo>
                    <a:pt x="507" y="3895"/>
                  </a:lnTo>
                  <a:cubicBezTo>
                    <a:pt x="507" y="2154"/>
                    <a:pt x="1742" y="633"/>
                    <a:pt x="3452" y="253"/>
                  </a:cubicBezTo>
                  <a:cubicBezTo>
                    <a:pt x="3515" y="253"/>
                    <a:pt x="3547" y="190"/>
                    <a:pt x="3547" y="95"/>
                  </a:cubicBezTo>
                  <a:cubicBezTo>
                    <a:pt x="3515" y="32"/>
                    <a:pt x="3452" y="0"/>
                    <a:pt x="3389"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23"/>
            <p:cNvSpPr/>
            <p:nvPr/>
          </p:nvSpPr>
          <p:spPr>
            <a:xfrm>
              <a:off x="7583032" y="684424"/>
              <a:ext cx="289571" cy="8634"/>
            </a:xfrm>
            <a:custGeom>
              <a:avLst/>
              <a:gdLst/>
              <a:ahLst/>
              <a:cxnLst/>
              <a:rect l="l" t="t" r="r" b="b"/>
              <a:pathLst>
                <a:path w="8552" h="255" extrusionOk="0">
                  <a:moveTo>
                    <a:pt x="127" y="1"/>
                  </a:moveTo>
                  <a:cubicBezTo>
                    <a:pt x="64" y="1"/>
                    <a:pt x="1" y="64"/>
                    <a:pt x="1" y="127"/>
                  </a:cubicBezTo>
                  <a:cubicBezTo>
                    <a:pt x="1" y="191"/>
                    <a:pt x="64" y="254"/>
                    <a:pt x="127" y="254"/>
                  </a:cubicBezTo>
                  <a:lnTo>
                    <a:pt x="8425" y="254"/>
                  </a:lnTo>
                  <a:cubicBezTo>
                    <a:pt x="8488" y="254"/>
                    <a:pt x="8551" y="191"/>
                    <a:pt x="8551" y="127"/>
                  </a:cubicBezTo>
                  <a:cubicBezTo>
                    <a:pt x="8551" y="64"/>
                    <a:pt x="8488" y="1"/>
                    <a:pt x="8425"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23"/>
            <p:cNvSpPr/>
            <p:nvPr/>
          </p:nvSpPr>
          <p:spPr>
            <a:xfrm>
              <a:off x="7682750" y="523589"/>
              <a:ext cx="90101" cy="109402"/>
            </a:xfrm>
            <a:custGeom>
              <a:avLst/>
              <a:gdLst/>
              <a:ahLst/>
              <a:cxnLst/>
              <a:rect l="l" t="t" r="r" b="b"/>
              <a:pathLst>
                <a:path w="2661" h="3231" extrusionOk="0">
                  <a:moveTo>
                    <a:pt x="2376" y="285"/>
                  </a:moveTo>
                  <a:lnTo>
                    <a:pt x="1933" y="2946"/>
                  </a:lnTo>
                  <a:lnTo>
                    <a:pt x="602" y="2946"/>
                  </a:lnTo>
                  <a:lnTo>
                    <a:pt x="286" y="285"/>
                  </a:lnTo>
                  <a:close/>
                  <a:moveTo>
                    <a:pt x="127" y="0"/>
                  </a:moveTo>
                  <a:cubicBezTo>
                    <a:pt x="96" y="0"/>
                    <a:pt x="64" y="32"/>
                    <a:pt x="32" y="64"/>
                  </a:cubicBezTo>
                  <a:cubicBezTo>
                    <a:pt x="1" y="95"/>
                    <a:pt x="1" y="127"/>
                    <a:pt x="1" y="159"/>
                  </a:cubicBezTo>
                  <a:lnTo>
                    <a:pt x="349" y="3104"/>
                  </a:lnTo>
                  <a:cubicBezTo>
                    <a:pt x="381" y="3167"/>
                    <a:pt x="412" y="3231"/>
                    <a:pt x="476" y="3231"/>
                  </a:cubicBezTo>
                  <a:lnTo>
                    <a:pt x="2059" y="3231"/>
                  </a:lnTo>
                  <a:cubicBezTo>
                    <a:pt x="2123" y="3231"/>
                    <a:pt x="2186" y="3167"/>
                    <a:pt x="2186" y="3104"/>
                  </a:cubicBezTo>
                  <a:lnTo>
                    <a:pt x="2629" y="159"/>
                  </a:lnTo>
                  <a:cubicBezTo>
                    <a:pt x="2661" y="127"/>
                    <a:pt x="2629" y="95"/>
                    <a:pt x="2598" y="64"/>
                  </a:cubicBezTo>
                  <a:cubicBezTo>
                    <a:pt x="2598" y="32"/>
                    <a:pt x="2566" y="0"/>
                    <a:pt x="2503"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23"/>
            <p:cNvSpPr/>
            <p:nvPr/>
          </p:nvSpPr>
          <p:spPr>
            <a:xfrm>
              <a:off x="7764251" y="524131"/>
              <a:ext cx="57934" cy="58476"/>
            </a:xfrm>
            <a:custGeom>
              <a:avLst/>
              <a:gdLst/>
              <a:ahLst/>
              <a:cxnLst/>
              <a:rect l="l" t="t" r="r" b="b"/>
              <a:pathLst>
                <a:path w="1711" h="1727" extrusionOk="0">
                  <a:moveTo>
                    <a:pt x="147" y="0"/>
                  </a:moveTo>
                  <a:cubicBezTo>
                    <a:pt x="111" y="0"/>
                    <a:pt x="80" y="16"/>
                    <a:pt x="64" y="48"/>
                  </a:cubicBezTo>
                  <a:cubicBezTo>
                    <a:pt x="1" y="79"/>
                    <a:pt x="1" y="174"/>
                    <a:pt x="64" y="206"/>
                  </a:cubicBezTo>
                  <a:lnTo>
                    <a:pt x="1489" y="1694"/>
                  </a:lnTo>
                  <a:cubicBezTo>
                    <a:pt x="1521" y="1726"/>
                    <a:pt x="1552" y="1726"/>
                    <a:pt x="1584" y="1726"/>
                  </a:cubicBezTo>
                  <a:cubicBezTo>
                    <a:pt x="1616" y="1726"/>
                    <a:pt x="1647" y="1726"/>
                    <a:pt x="1679" y="1694"/>
                  </a:cubicBezTo>
                  <a:cubicBezTo>
                    <a:pt x="1711" y="1663"/>
                    <a:pt x="1711" y="1568"/>
                    <a:pt x="1679" y="1504"/>
                  </a:cubicBezTo>
                  <a:lnTo>
                    <a:pt x="254" y="48"/>
                  </a:lnTo>
                  <a:cubicBezTo>
                    <a:pt x="222" y="16"/>
                    <a:pt x="183" y="0"/>
                    <a:pt x="147"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23"/>
            <p:cNvSpPr/>
            <p:nvPr/>
          </p:nvSpPr>
          <p:spPr>
            <a:xfrm>
              <a:off x="7633416" y="524131"/>
              <a:ext cx="57968" cy="58476"/>
            </a:xfrm>
            <a:custGeom>
              <a:avLst/>
              <a:gdLst/>
              <a:ahLst/>
              <a:cxnLst/>
              <a:rect l="l" t="t" r="r" b="b"/>
              <a:pathLst>
                <a:path w="1712" h="1727" extrusionOk="0">
                  <a:moveTo>
                    <a:pt x="1569" y="0"/>
                  </a:moveTo>
                  <a:cubicBezTo>
                    <a:pt x="1537" y="0"/>
                    <a:pt x="1505" y="16"/>
                    <a:pt x="1489" y="48"/>
                  </a:cubicBezTo>
                  <a:lnTo>
                    <a:pt x="33" y="1504"/>
                  </a:lnTo>
                  <a:cubicBezTo>
                    <a:pt x="1" y="1568"/>
                    <a:pt x="1" y="1631"/>
                    <a:pt x="33" y="1694"/>
                  </a:cubicBezTo>
                  <a:cubicBezTo>
                    <a:pt x="64" y="1726"/>
                    <a:pt x="96" y="1726"/>
                    <a:pt x="128" y="1726"/>
                  </a:cubicBezTo>
                  <a:cubicBezTo>
                    <a:pt x="159" y="1726"/>
                    <a:pt x="191" y="1726"/>
                    <a:pt x="223" y="1694"/>
                  </a:cubicBezTo>
                  <a:lnTo>
                    <a:pt x="1648" y="206"/>
                  </a:lnTo>
                  <a:cubicBezTo>
                    <a:pt x="1711" y="174"/>
                    <a:pt x="1711" y="79"/>
                    <a:pt x="1648" y="48"/>
                  </a:cubicBezTo>
                  <a:cubicBezTo>
                    <a:pt x="1632" y="16"/>
                    <a:pt x="1600" y="0"/>
                    <a:pt x="1569"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23"/>
            <p:cNvSpPr/>
            <p:nvPr/>
          </p:nvSpPr>
          <p:spPr>
            <a:xfrm>
              <a:off x="7599116" y="668340"/>
              <a:ext cx="248803" cy="9684"/>
            </a:xfrm>
            <a:custGeom>
              <a:avLst/>
              <a:gdLst/>
              <a:ahLst/>
              <a:cxnLst/>
              <a:rect l="l" t="t" r="r" b="b"/>
              <a:pathLst>
                <a:path w="7348" h="286" extrusionOk="0">
                  <a:moveTo>
                    <a:pt x="127" y="1"/>
                  </a:moveTo>
                  <a:cubicBezTo>
                    <a:pt x="64" y="1"/>
                    <a:pt x="1" y="64"/>
                    <a:pt x="1" y="127"/>
                  </a:cubicBezTo>
                  <a:cubicBezTo>
                    <a:pt x="1" y="222"/>
                    <a:pt x="64" y="286"/>
                    <a:pt x="127" y="286"/>
                  </a:cubicBezTo>
                  <a:lnTo>
                    <a:pt x="7221" y="286"/>
                  </a:lnTo>
                  <a:cubicBezTo>
                    <a:pt x="7284" y="286"/>
                    <a:pt x="7348" y="222"/>
                    <a:pt x="7348" y="127"/>
                  </a:cubicBezTo>
                  <a:cubicBezTo>
                    <a:pt x="7348" y="64"/>
                    <a:pt x="7284" y="1"/>
                    <a:pt x="7221"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23"/>
            <p:cNvSpPr/>
            <p:nvPr/>
          </p:nvSpPr>
          <p:spPr>
            <a:xfrm>
              <a:off x="7647366" y="741275"/>
              <a:ext cx="47235" cy="52551"/>
            </a:xfrm>
            <a:custGeom>
              <a:avLst/>
              <a:gdLst/>
              <a:ahLst/>
              <a:cxnLst/>
              <a:rect l="l" t="t" r="r" b="b"/>
              <a:pathLst>
                <a:path w="1395" h="1552" extrusionOk="0">
                  <a:moveTo>
                    <a:pt x="697" y="0"/>
                  </a:moveTo>
                  <a:cubicBezTo>
                    <a:pt x="317" y="0"/>
                    <a:pt x="1" y="349"/>
                    <a:pt x="1" y="760"/>
                  </a:cubicBezTo>
                  <a:cubicBezTo>
                    <a:pt x="1" y="1204"/>
                    <a:pt x="317" y="1552"/>
                    <a:pt x="697" y="1552"/>
                  </a:cubicBezTo>
                  <a:cubicBezTo>
                    <a:pt x="1077" y="1552"/>
                    <a:pt x="1394" y="1204"/>
                    <a:pt x="1394" y="760"/>
                  </a:cubicBezTo>
                  <a:cubicBezTo>
                    <a:pt x="1394" y="349"/>
                    <a:pt x="1077" y="0"/>
                    <a:pt x="697"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23"/>
            <p:cNvSpPr/>
            <p:nvPr/>
          </p:nvSpPr>
          <p:spPr>
            <a:xfrm>
              <a:off x="7756734" y="741275"/>
              <a:ext cx="47235" cy="52551"/>
            </a:xfrm>
            <a:custGeom>
              <a:avLst/>
              <a:gdLst/>
              <a:ahLst/>
              <a:cxnLst/>
              <a:rect l="l" t="t" r="r" b="b"/>
              <a:pathLst>
                <a:path w="1395" h="1552" extrusionOk="0">
                  <a:moveTo>
                    <a:pt x="698" y="0"/>
                  </a:moveTo>
                  <a:cubicBezTo>
                    <a:pt x="318" y="0"/>
                    <a:pt x="1" y="349"/>
                    <a:pt x="1" y="760"/>
                  </a:cubicBezTo>
                  <a:cubicBezTo>
                    <a:pt x="1" y="1204"/>
                    <a:pt x="318" y="1552"/>
                    <a:pt x="698" y="1552"/>
                  </a:cubicBezTo>
                  <a:cubicBezTo>
                    <a:pt x="1078" y="1552"/>
                    <a:pt x="1394" y="1204"/>
                    <a:pt x="1394" y="760"/>
                  </a:cubicBezTo>
                  <a:cubicBezTo>
                    <a:pt x="1394" y="349"/>
                    <a:pt x="1078" y="0"/>
                    <a:pt x="698"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23"/>
            <p:cNvSpPr/>
            <p:nvPr/>
          </p:nvSpPr>
          <p:spPr>
            <a:xfrm>
              <a:off x="7414685" y="411530"/>
              <a:ext cx="621974" cy="623058"/>
            </a:xfrm>
            <a:custGeom>
              <a:avLst/>
              <a:gdLst/>
              <a:ahLst/>
              <a:cxnLst/>
              <a:rect l="l" t="t" r="r" b="b"/>
              <a:pathLst>
                <a:path w="18369" h="18401" extrusionOk="0">
                  <a:moveTo>
                    <a:pt x="9185" y="539"/>
                  </a:moveTo>
                  <a:cubicBezTo>
                    <a:pt x="13967" y="539"/>
                    <a:pt x="17862" y="4434"/>
                    <a:pt x="17862" y="9216"/>
                  </a:cubicBezTo>
                  <a:cubicBezTo>
                    <a:pt x="17862" y="13998"/>
                    <a:pt x="13967" y="17893"/>
                    <a:pt x="9185" y="17893"/>
                  </a:cubicBezTo>
                  <a:cubicBezTo>
                    <a:pt x="4403" y="17893"/>
                    <a:pt x="508" y="13998"/>
                    <a:pt x="508" y="9216"/>
                  </a:cubicBezTo>
                  <a:cubicBezTo>
                    <a:pt x="508" y="4434"/>
                    <a:pt x="4403" y="539"/>
                    <a:pt x="9185" y="539"/>
                  </a:cubicBezTo>
                  <a:close/>
                  <a:moveTo>
                    <a:pt x="9185" y="1"/>
                  </a:moveTo>
                  <a:cubicBezTo>
                    <a:pt x="4118" y="1"/>
                    <a:pt x="1" y="4149"/>
                    <a:pt x="1" y="9216"/>
                  </a:cubicBezTo>
                  <a:cubicBezTo>
                    <a:pt x="1" y="14283"/>
                    <a:pt x="4118" y="18400"/>
                    <a:pt x="9185" y="18400"/>
                  </a:cubicBezTo>
                  <a:cubicBezTo>
                    <a:pt x="14252" y="18400"/>
                    <a:pt x="18369" y="14283"/>
                    <a:pt x="18369" y="9216"/>
                  </a:cubicBezTo>
                  <a:cubicBezTo>
                    <a:pt x="18369" y="4149"/>
                    <a:pt x="14252" y="1"/>
                    <a:pt x="9185"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27" name="Google Shape;1827;p23"/>
          <p:cNvGrpSpPr/>
          <p:nvPr/>
        </p:nvGrpSpPr>
        <p:grpSpPr>
          <a:xfrm>
            <a:off x="7350195" y="2201024"/>
            <a:ext cx="575077" cy="576079"/>
            <a:chOff x="7414685" y="1926697"/>
            <a:chExt cx="621974" cy="623058"/>
          </a:xfrm>
        </p:grpSpPr>
        <p:sp>
          <p:nvSpPr>
            <p:cNvPr id="1828" name="Google Shape;1828;p23"/>
            <p:cNvSpPr/>
            <p:nvPr/>
          </p:nvSpPr>
          <p:spPr>
            <a:xfrm>
              <a:off x="7551953" y="2088616"/>
              <a:ext cx="347471" cy="298137"/>
            </a:xfrm>
            <a:custGeom>
              <a:avLst/>
              <a:gdLst/>
              <a:ahLst/>
              <a:cxnLst/>
              <a:rect l="l" t="t" r="r" b="b"/>
              <a:pathLst>
                <a:path w="10262" h="8805" extrusionOk="0">
                  <a:moveTo>
                    <a:pt x="9976" y="286"/>
                  </a:moveTo>
                  <a:lnTo>
                    <a:pt x="10008" y="8520"/>
                  </a:lnTo>
                  <a:cubicBezTo>
                    <a:pt x="7043" y="8507"/>
                    <a:pt x="4959" y="8499"/>
                    <a:pt x="3494" y="8499"/>
                  </a:cubicBezTo>
                  <a:cubicBezTo>
                    <a:pt x="1422" y="8499"/>
                    <a:pt x="588" y="8514"/>
                    <a:pt x="254" y="8551"/>
                  </a:cubicBezTo>
                  <a:lnTo>
                    <a:pt x="254" y="286"/>
                  </a:lnTo>
                  <a:close/>
                  <a:moveTo>
                    <a:pt x="127" y="1"/>
                  </a:moveTo>
                  <a:cubicBezTo>
                    <a:pt x="64" y="1"/>
                    <a:pt x="0" y="64"/>
                    <a:pt x="0" y="127"/>
                  </a:cubicBezTo>
                  <a:lnTo>
                    <a:pt x="0" y="8678"/>
                  </a:lnTo>
                  <a:cubicBezTo>
                    <a:pt x="0" y="8710"/>
                    <a:pt x="0" y="8741"/>
                    <a:pt x="32" y="8773"/>
                  </a:cubicBezTo>
                  <a:cubicBezTo>
                    <a:pt x="64" y="8805"/>
                    <a:pt x="95" y="8805"/>
                    <a:pt x="127" y="8805"/>
                  </a:cubicBezTo>
                  <a:lnTo>
                    <a:pt x="190" y="8805"/>
                  </a:lnTo>
                  <a:cubicBezTo>
                    <a:pt x="450" y="8768"/>
                    <a:pt x="2514" y="8752"/>
                    <a:pt x="4943" y="8752"/>
                  </a:cubicBezTo>
                  <a:cubicBezTo>
                    <a:pt x="6660" y="8752"/>
                    <a:pt x="8560" y="8760"/>
                    <a:pt x="10135" y="8773"/>
                  </a:cubicBezTo>
                  <a:cubicBezTo>
                    <a:pt x="10166" y="8773"/>
                    <a:pt x="10198" y="8741"/>
                    <a:pt x="10230" y="8710"/>
                  </a:cubicBezTo>
                  <a:cubicBezTo>
                    <a:pt x="10261" y="8710"/>
                    <a:pt x="10261" y="8678"/>
                    <a:pt x="10261" y="8646"/>
                  </a:cubicBezTo>
                  <a:lnTo>
                    <a:pt x="10261" y="127"/>
                  </a:lnTo>
                  <a:cubicBezTo>
                    <a:pt x="10261" y="64"/>
                    <a:pt x="10198" y="1"/>
                    <a:pt x="10103"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23"/>
            <p:cNvSpPr/>
            <p:nvPr/>
          </p:nvSpPr>
          <p:spPr>
            <a:xfrm>
              <a:off x="7624854" y="2089699"/>
              <a:ext cx="201636" cy="168386"/>
            </a:xfrm>
            <a:custGeom>
              <a:avLst/>
              <a:gdLst/>
              <a:ahLst/>
              <a:cxnLst/>
              <a:rect l="l" t="t" r="r" b="b"/>
              <a:pathLst>
                <a:path w="5955" h="4973" extrusionOk="0">
                  <a:moveTo>
                    <a:pt x="5828" y="0"/>
                  </a:moveTo>
                  <a:cubicBezTo>
                    <a:pt x="5765" y="0"/>
                    <a:pt x="5701" y="64"/>
                    <a:pt x="5701" y="127"/>
                  </a:cubicBezTo>
                  <a:lnTo>
                    <a:pt x="5701" y="4497"/>
                  </a:lnTo>
                  <a:lnTo>
                    <a:pt x="4593" y="3262"/>
                  </a:lnTo>
                  <a:cubicBezTo>
                    <a:pt x="4561" y="3231"/>
                    <a:pt x="4530" y="3231"/>
                    <a:pt x="4498" y="3231"/>
                  </a:cubicBezTo>
                  <a:cubicBezTo>
                    <a:pt x="4466" y="3231"/>
                    <a:pt x="4435" y="3231"/>
                    <a:pt x="4403" y="3262"/>
                  </a:cubicBezTo>
                  <a:lnTo>
                    <a:pt x="3041" y="4656"/>
                  </a:lnTo>
                  <a:lnTo>
                    <a:pt x="1679" y="3231"/>
                  </a:lnTo>
                  <a:cubicBezTo>
                    <a:pt x="1648" y="3215"/>
                    <a:pt x="1608" y="3207"/>
                    <a:pt x="1573" y="3207"/>
                  </a:cubicBezTo>
                  <a:cubicBezTo>
                    <a:pt x="1537" y="3207"/>
                    <a:pt x="1505" y="3215"/>
                    <a:pt x="1489" y="3231"/>
                  </a:cubicBezTo>
                  <a:lnTo>
                    <a:pt x="254" y="4529"/>
                  </a:lnTo>
                  <a:lnTo>
                    <a:pt x="254" y="190"/>
                  </a:lnTo>
                  <a:cubicBezTo>
                    <a:pt x="254" y="95"/>
                    <a:pt x="191" y="32"/>
                    <a:pt x="128" y="32"/>
                  </a:cubicBezTo>
                  <a:cubicBezTo>
                    <a:pt x="64" y="32"/>
                    <a:pt x="1" y="95"/>
                    <a:pt x="1" y="190"/>
                  </a:cubicBezTo>
                  <a:lnTo>
                    <a:pt x="1" y="4846"/>
                  </a:lnTo>
                  <a:cubicBezTo>
                    <a:pt x="1" y="4909"/>
                    <a:pt x="33" y="4941"/>
                    <a:pt x="96" y="4972"/>
                  </a:cubicBezTo>
                  <a:lnTo>
                    <a:pt x="128" y="4972"/>
                  </a:lnTo>
                  <a:cubicBezTo>
                    <a:pt x="159" y="4972"/>
                    <a:pt x="191" y="4972"/>
                    <a:pt x="223" y="4941"/>
                  </a:cubicBezTo>
                  <a:lnTo>
                    <a:pt x="1584" y="3516"/>
                  </a:lnTo>
                  <a:lnTo>
                    <a:pt x="2946" y="4941"/>
                  </a:lnTo>
                  <a:cubicBezTo>
                    <a:pt x="2978" y="4972"/>
                    <a:pt x="3010" y="4972"/>
                    <a:pt x="3041" y="4972"/>
                  </a:cubicBezTo>
                  <a:cubicBezTo>
                    <a:pt x="3073" y="4972"/>
                    <a:pt x="3105" y="4972"/>
                    <a:pt x="3136" y="4941"/>
                  </a:cubicBezTo>
                  <a:lnTo>
                    <a:pt x="4498" y="3547"/>
                  </a:lnTo>
                  <a:lnTo>
                    <a:pt x="5733" y="4909"/>
                  </a:lnTo>
                  <a:cubicBezTo>
                    <a:pt x="5755" y="4931"/>
                    <a:pt x="5794" y="4954"/>
                    <a:pt x="5837" y="4954"/>
                  </a:cubicBezTo>
                  <a:cubicBezTo>
                    <a:pt x="5854" y="4954"/>
                    <a:pt x="5873" y="4950"/>
                    <a:pt x="5891" y="4941"/>
                  </a:cubicBezTo>
                  <a:cubicBezTo>
                    <a:pt x="5923" y="4941"/>
                    <a:pt x="5955" y="4877"/>
                    <a:pt x="5955" y="4814"/>
                  </a:cubicBezTo>
                  <a:lnTo>
                    <a:pt x="5955" y="127"/>
                  </a:lnTo>
                  <a:cubicBezTo>
                    <a:pt x="5955" y="64"/>
                    <a:pt x="5891" y="0"/>
                    <a:pt x="5828"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23"/>
            <p:cNvSpPr/>
            <p:nvPr/>
          </p:nvSpPr>
          <p:spPr>
            <a:xfrm>
              <a:off x="7414685" y="1926697"/>
              <a:ext cx="621974" cy="623058"/>
            </a:xfrm>
            <a:custGeom>
              <a:avLst/>
              <a:gdLst/>
              <a:ahLst/>
              <a:cxnLst/>
              <a:rect l="l" t="t" r="r" b="b"/>
              <a:pathLst>
                <a:path w="18369" h="18401" extrusionOk="0">
                  <a:moveTo>
                    <a:pt x="9185" y="507"/>
                  </a:moveTo>
                  <a:cubicBezTo>
                    <a:pt x="13967" y="507"/>
                    <a:pt x="17862" y="4403"/>
                    <a:pt x="17862" y="9185"/>
                  </a:cubicBezTo>
                  <a:cubicBezTo>
                    <a:pt x="17862" y="13967"/>
                    <a:pt x="13967" y="17862"/>
                    <a:pt x="9185" y="17862"/>
                  </a:cubicBezTo>
                  <a:cubicBezTo>
                    <a:pt x="4403" y="17862"/>
                    <a:pt x="508" y="13967"/>
                    <a:pt x="508" y="9185"/>
                  </a:cubicBezTo>
                  <a:cubicBezTo>
                    <a:pt x="508" y="4403"/>
                    <a:pt x="4403" y="507"/>
                    <a:pt x="9185" y="507"/>
                  </a:cubicBezTo>
                  <a:close/>
                  <a:moveTo>
                    <a:pt x="9185" y="1"/>
                  </a:moveTo>
                  <a:cubicBezTo>
                    <a:pt x="4118" y="1"/>
                    <a:pt x="1" y="4118"/>
                    <a:pt x="1" y="9185"/>
                  </a:cubicBezTo>
                  <a:cubicBezTo>
                    <a:pt x="1" y="14252"/>
                    <a:pt x="4118" y="18400"/>
                    <a:pt x="9185" y="18400"/>
                  </a:cubicBezTo>
                  <a:cubicBezTo>
                    <a:pt x="14252" y="18400"/>
                    <a:pt x="18369" y="14252"/>
                    <a:pt x="18369" y="9185"/>
                  </a:cubicBezTo>
                  <a:cubicBezTo>
                    <a:pt x="18369" y="4118"/>
                    <a:pt x="14252" y="1"/>
                    <a:pt x="9185"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31" name="Google Shape;1831;p23"/>
          <p:cNvGrpSpPr/>
          <p:nvPr/>
        </p:nvGrpSpPr>
        <p:grpSpPr>
          <a:xfrm>
            <a:off x="7350195" y="3600977"/>
            <a:ext cx="575077" cy="576048"/>
            <a:chOff x="7414685" y="3440815"/>
            <a:chExt cx="621974" cy="623024"/>
          </a:xfrm>
        </p:grpSpPr>
        <p:sp>
          <p:nvSpPr>
            <p:cNvPr id="1832" name="Google Shape;1832;p23"/>
            <p:cNvSpPr/>
            <p:nvPr/>
          </p:nvSpPr>
          <p:spPr>
            <a:xfrm>
              <a:off x="7568037" y="3579133"/>
              <a:ext cx="317438" cy="272404"/>
            </a:xfrm>
            <a:custGeom>
              <a:avLst/>
              <a:gdLst/>
              <a:ahLst/>
              <a:cxnLst/>
              <a:rect l="l" t="t" r="r" b="b"/>
              <a:pathLst>
                <a:path w="9375" h="8045" extrusionOk="0">
                  <a:moveTo>
                    <a:pt x="9090" y="285"/>
                  </a:moveTo>
                  <a:lnTo>
                    <a:pt x="9121" y="7728"/>
                  </a:lnTo>
                  <a:cubicBezTo>
                    <a:pt x="7399" y="7719"/>
                    <a:pt x="6003" y="7715"/>
                    <a:pt x="4874" y="7715"/>
                  </a:cubicBezTo>
                  <a:cubicBezTo>
                    <a:pt x="1787" y="7715"/>
                    <a:pt x="680" y="7745"/>
                    <a:pt x="286" y="7791"/>
                  </a:cubicBezTo>
                  <a:lnTo>
                    <a:pt x="286" y="285"/>
                  </a:lnTo>
                  <a:close/>
                  <a:moveTo>
                    <a:pt x="127" y="0"/>
                  </a:moveTo>
                  <a:cubicBezTo>
                    <a:pt x="64" y="0"/>
                    <a:pt x="1" y="64"/>
                    <a:pt x="1" y="127"/>
                  </a:cubicBezTo>
                  <a:lnTo>
                    <a:pt x="1" y="7886"/>
                  </a:lnTo>
                  <a:cubicBezTo>
                    <a:pt x="1" y="7918"/>
                    <a:pt x="32" y="7981"/>
                    <a:pt x="32" y="8013"/>
                  </a:cubicBezTo>
                  <a:cubicBezTo>
                    <a:pt x="64" y="8044"/>
                    <a:pt x="96" y="8044"/>
                    <a:pt x="127" y="8044"/>
                  </a:cubicBezTo>
                  <a:lnTo>
                    <a:pt x="191" y="8044"/>
                  </a:lnTo>
                  <a:cubicBezTo>
                    <a:pt x="432" y="8007"/>
                    <a:pt x="2314" y="7992"/>
                    <a:pt x="4525" y="7992"/>
                  </a:cubicBezTo>
                  <a:cubicBezTo>
                    <a:pt x="6089" y="7992"/>
                    <a:pt x="7818" y="8000"/>
                    <a:pt x="9248" y="8013"/>
                  </a:cubicBezTo>
                  <a:cubicBezTo>
                    <a:pt x="9280" y="8013"/>
                    <a:pt x="9311" y="7981"/>
                    <a:pt x="9343" y="7949"/>
                  </a:cubicBezTo>
                  <a:cubicBezTo>
                    <a:pt x="9375" y="7918"/>
                    <a:pt x="9375" y="7886"/>
                    <a:pt x="9375" y="7854"/>
                  </a:cubicBezTo>
                  <a:lnTo>
                    <a:pt x="9343" y="127"/>
                  </a:lnTo>
                  <a:cubicBezTo>
                    <a:pt x="9343" y="64"/>
                    <a:pt x="9280" y="0"/>
                    <a:pt x="9216"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23"/>
            <p:cNvSpPr/>
            <p:nvPr/>
          </p:nvSpPr>
          <p:spPr>
            <a:xfrm>
              <a:off x="7618420" y="3609167"/>
              <a:ext cx="217720" cy="134052"/>
            </a:xfrm>
            <a:custGeom>
              <a:avLst/>
              <a:gdLst/>
              <a:ahLst/>
              <a:cxnLst/>
              <a:rect l="l" t="t" r="r" b="b"/>
              <a:pathLst>
                <a:path w="6430" h="3959" extrusionOk="0">
                  <a:moveTo>
                    <a:pt x="6176" y="254"/>
                  </a:moveTo>
                  <a:lnTo>
                    <a:pt x="6176" y="3705"/>
                  </a:lnTo>
                  <a:lnTo>
                    <a:pt x="254" y="3705"/>
                  </a:lnTo>
                  <a:lnTo>
                    <a:pt x="254" y="254"/>
                  </a:lnTo>
                  <a:close/>
                  <a:moveTo>
                    <a:pt x="128" y="0"/>
                  </a:moveTo>
                  <a:cubicBezTo>
                    <a:pt x="33" y="0"/>
                    <a:pt x="1" y="32"/>
                    <a:pt x="1" y="127"/>
                  </a:cubicBezTo>
                  <a:lnTo>
                    <a:pt x="1" y="3832"/>
                  </a:lnTo>
                  <a:cubicBezTo>
                    <a:pt x="1" y="3895"/>
                    <a:pt x="64" y="3959"/>
                    <a:pt x="128" y="3959"/>
                  </a:cubicBezTo>
                  <a:lnTo>
                    <a:pt x="6303" y="3959"/>
                  </a:lnTo>
                  <a:cubicBezTo>
                    <a:pt x="6366" y="3959"/>
                    <a:pt x="6430" y="3895"/>
                    <a:pt x="6430" y="3832"/>
                  </a:cubicBezTo>
                  <a:lnTo>
                    <a:pt x="6430" y="127"/>
                  </a:lnTo>
                  <a:cubicBezTo>
                    <a:pt x="6430" y="32"/>
                    <a:pt x="6366" y="0"/>
                    <a:pt x="6303"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23"/>
            <p:cNvSpPr/>
            <p:nvPr/>
          </p:nvSpPr>
          <p:spPr>
            <a:xfrm>
              <a:off x="7569120" y="3735701"/>
              <a:ext cx="48284" cy="67585"/>
            </a:xfrm>
            <a:custGeom>
              <a:avLst/>
              <a:gdLst/>
              <a:ahLst/>
              <a:cxnLst/>
              <a:rect l="l" t="t" r="r" b="b"/>
              <a:pathLst>
                <a:path w="1426" h="1996" extrusionOk="0">
                  <a:moveTo>
                    <a:pt x="254" y="443"/>
                  </a:moveTo>
                  <a:lnTo>
                    <a:pt x="1045" y="1204"/>
                  </a:lnTo>
                  <a:cubicBezTo>
                    <a:pt x="1140" y="1330"/>
                    <a:pt x="1140" y="1457"/>
                    <a:pt x="1109" y="1552"/>
                  </a:cubicBezTo>
                  <a:cubicBezTo>
                    <a:pt x="1077" y="1615"/>
                    <a:pt x="982" y="1710"/>
                    <a:pt x="824" y="1710"/>
                  </a:cubicBezTo>
                  <a:lnTo>
                    <a:pt x="254" y="1710"/>
                  </a:lnTo>
                  <a:lnTo>
                    <a:pt x="254" y="443"/>
                  </a:lnTo>
                  <a:close/>
                  <a:moveTo>
                    <a:pt x="95" y="0"/>
                  </a:moveTo>
                  <a:cubicBezTo>
                    <a:pt x="32" y="32"/>
                    <a:pt x="0" y="95"/>
                    <a:pt x="0" y="127"/>
                  </a:cubicBezTo>
                  <a:lnTo>
                    <a:pt x="0" y="1837"/>
                  </a:lnTo>
                  <a:cubicBezTo>
                    <a:pt x="0" y="1869"/>
                    <a:pt x="0" y="1932"/>
                    <a:pt x="32" y="1932"/>
                  </a:cubicBezTo>
                  <a:cubicBezTo>
                    <a:pt x="64" y="1964"/>
                    <a:pt x="95" y="1995"/>
                    <a:pt x="127" y="1995"/>
                  </a:cubicBezTo>
                  <a:lnTo>
                    <a:pt x="824" y="1995"/>
                  </a:lnTo>
                  <a:cubicBezTo>
                    <a:pt x="1077" y="1995"/>
                    <a:pt x="1267" y="1837"/>
                    <a:pt x="1330" y="1647"/>
                  </a:cubicBezTo>
                  <a:cubicBezTo>
                    <a:pt x="1425" y="1425"/>
                    <a:pt x="1394" y="1204"/>
                    <a:pt x="1235" y="1045"/>
                  </a:cubicBezTo>
                  <a:lnTo>
                    <a:pt x="222" y="32"/>
                  </a:lnTo>
                  <a:cubicBezTo>
                    <a:pt x="190" y="0"/>
                    <a:pt x="127" y="0"/>
                    <a:pt x="95"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23"/>
            <p:cNvSpPr/>
            <p:nvPr/>
          </p:nvSpPr>
          <p:spPr>
            <a:xfrm>
              <a:off x="7836106" y="3735972"/>
              <a:ext cx="48284" cy="67314"/>
            </a:xfrm>
            <a:custGeom>
              <a:avLst/>
              <a:gdLst/>
              <a:ahLst/>
              <a:cxnLst/>
              <a:rect l="l" t="t" r="r" b="b"/>
              <a:pathLst>
                <a:path w="1426" h="1988" extrusionOk="0">
                  <a:moveTo>
                    <a:pt x="1173" y="435"/>
                  </a:moveTo>
                  <a:lnTo>
                    <a:pt x="1173" y="1702"/>
                  </a:lnTo>
                  <a:lnTo>
                    <a:pt x="602" y="1702"/>
                  </a:lnTo>
                  <a:cubicBezTo>
                    <a:pt x="444" y="1702"/>
                    <a:pt x="349" y="1607"/>
                    <a:pt x="317" y="1544"/>
                  </a:cubicBezTo>
                  <a:cubicBezTo>
                    <a:pt x="286" y="1449"/>
                    <a:pt x="286" y="1322"/>
                    <a:pt x="381" y="1227"/>
                  </a:cubicBezTo>
                  <a:lnTo>
                    <a:pt x="1173" y="435"/>
                  </a:lnTo>
                  <a:close/>
                  <a:moveTo>
                    <a:pt x="1268" y="0"/>
                  </a:moveTo>
                  <a:cubicBezTo>
                    <a:pt x="1244" y="0"/>
                    <a:pt x="1220" y="8"/>
                    <a:pt x="1204" y="24"/>
                  </a:cubicBezTo>
                  <a:lnTo>
                    <a:pt x="222" y="1037"/>
                  </a:lnTo>
                  <a:cubicBezTo>
                    <a:pt x="64" y="1196"/>
                    <a:pt x="1" y="1417"/>
                    <a:pt x="96" y="1639"/>
                  </a:cubicBezTo>
                  <a:cubicBezTo>
                    <a:pt x="191" y="1829"/>
                    <a:pt x="381" y="1987"/>
                    <a:pt x="602" y="1987"/>
                  </a:cubicBezTo>
                  <a:lnTo>
                    <a:pt x="1299" y="1987"/>
                  </a:lnTo>
                  <a:cubicBezTo>
                    <a:pt x="1331" y="1987"/>
                    <a:pt x="1363" y="1956"/>
                    <a:pt x="1394" y="1924"/>
                  </a:cubicBezTo>
                  <a:cubicBezTo>
                    <a:pt x="1426" y="1924"/>
                    <a:pt x="1426" y="1892"/>
                    <a:pt x="1426" y="1861"/>
                  </a:cubicBezTo>
                  <a:lnTo>
                    <a:pt x="1426" y="119"/>
                  </a:lnTo>
                  <a:cubicBezTo>
                    <a:pt x="1426" y="87"/>
                    <a:pt x="1394" y="24"/>
                    <a:pt x="1331" y="24"/>
                  </a:cubicBezTo>
                  <a:cubicBezTo>
                    <a:pt x="1315" y="8"/>
                    <a:pt x="1291" y="0"/>
                    <a:pt x="1268"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23"/>
            <p:cNvSpPr/>
            <p:nvPr/>
          </p:nvSpPr>
          <p:spPr>
            <a:xfrm>
              <a:off x="7570170" y="3818252"/>
              <a:ext cx="315304" cy="8600"/>
            </a:xfrm>
            <a:custGeom>
              <a:avLst/>
              <a:gdLst/>
              <a:ahLst/>
              <a:cxnLst/>
              <a:rect l="l" t="t" r="r" b="b"/>
              <a:pathLst>
                <a:path w="9312" h="254" extrusionOk="0">
                  <a:moveTo>
                    <a:pt x="128" y="1"/>
                  </a:moveTo>
                  <a:cubicBezTo>
                    <a:pt x="64" y="1"/>
                    <a:pt x="1" y="64"/>
                    <a:pt x="1" y="127"/>
                  </a:cubicBezTo>
                  <a:cubicBezTo>
                    <a:pt x="1" y="222"/>
                    <a:pt x="64" y="254"/>
                    <a:pt x="128" y="254"/>
                  </a:cubicBezTo>
                  <a:lnTo>
                    <a:pt x="9185" y="254"/>
                  </a:lnTo>
                  <a:cubicBezTo>
                    <a:pt x="9248" y="254"/>
                    <a:pt x="9312" y="222"/>
                    <a:pt x="9312" y="127"/>
                  </a:cubicBezTo>
                  <a:cubicBezTo>
                    <a:pt x="9312" y="64"/>
                    <a:pt x="9248" y="1"/>
                    <a:pt x="9185"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23"/>
            <p:cNvSpPr/>
            <p:nvPr/>
          </p:nvSpPr>
          <p:spPr>
            <a:xfrm>
              <a:off x="7650621" y="3750701"/>
              <a:ext cx="153352" cy="59018"/>
            </a:xfrm>
            <a:custGeom>
              <a:avLst/>
              <a:gdLst/>
              <a:ahLst/>
              <a:cxnLst/>
              <a:rect l="l" t="t" r="r" b="b"/>
              <a:pathLst>
                <a:path w="4529" h="1743" extrusionOk="0">
                  <a:moveTo>
                    <a:pt x="4275" y="286"/>
                  </a:moveTo>
                  <a:lnTo>
                    <a:pt x="4275" y="1489"/>
                  </a:lnTo>
                  <a:lnTo>
                    <a:pt x="253" y="1489"/>
                  </a:lnTo>
                  <a:lnTo>
                    <a:pt x="253" y="286"/>
                  </a:lnTo>
                  <a:close/>
                  <a:moveTo>
                    <a:pt x="127" y="0"/>
                  </a:moveTo>
                  <a:cubicBezTo>
                    <a:pt x="32" y="0"/>
                    <a:pt x="0" y="64"/>
                    <a:pt x="0" y="127"/>
                  </a:cubicBezTo>
                  <a:lnTo>
                    <a:pt x="0" y="1616"/>
                  </a:lnTo>
                  <a:cubicBezTo>
                    <a:pt x="0" y="1679"/>
                    <a:pt x="32" y="1742"/>
                    <a:pt x="127" y="1742"/>
                  </a:cubicBezTo>
                  <a:lnTo>
                    <a:pt x="4402" y="1742"/>
                  </a:lnTo>
                  <a:cubicBezTo>
                    <a:pt x="4465" y="1742"/>
                    <a:pt x="4529" y="1679"/>
                    <a:pt x="4529" y="1616"/>
                  </a:cubicBezTo>
                  <a:lnTo>
                    <a:pt x="4529" y="127"/>
                  </a:lnTo>
                  <a:cubicBezTo>
                    <a:pt x="4529" y="64"/>
                    <a:pt x="4465" y="0"/>
                    <a:pt x="4402"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23"/>
            <p:cNvSpPr/>
            <p:nvPr/>
          </p:nvSpPr>
          <p:spPr>
            <a:xfrm>
              <a:off x="7652754" y="3783952"/>
              <a:ext cx="149086" cy="9684"/>
            </a:xfrm>
            <a:custGeom>
              <a:avLst/>
              <a:gdLst/>
              <a:ahLst/>
              <a:cxnLst/>
              <a:rect l="l" t="t" r="r" b="b"/>
              <a:pathLst>
                <a:path w="4403" h="286" extrusionOk="0">
                  <a:moveTo>
                    <a:pt x="127" y="0"/>
                  </a:moveTo>
                  <a:cubicBezTo>
                    <a:pt x="32" y="0"/>
                    <a:pt x="0" y="64"/>
                    <a:pt x="0" y="127"/>
                  </a:cubicBezTo>
                  <a:cubicBezTo>
                    <a:pt x="0" y="222"/>
                    <a:pt x="64" y="285"/>
                    <a:pt x="127" y="285"/>
                  </a:cubicBezTo>
                  <a:lnTo>
                    <a:pt x="4276" y="285"/>
                  </a:lnTo>
                  <a:cubicBezTo>
                    <a:pt x="4339" y="285"/>
                    <a:pt x="4402" y="222"/>
                    <a:pt x="4402" y="127"/>
                  </a:cubicBezTo>
                  <a:cubicBezTo>
                    <a:pt x="4402" y="64"/>
                    <a:pt x="4339" y="0"/>
                    <a:pt x="4276"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23"/>
            <p:cNvSpPr/>
            <p:nvPr/>
          </p:nvSpPr>
          <p:spPr>
            <a:xfrm>
              <a:off x="7652754" y="3767868"/>
              <a:ext cx="149086" cy="8600"/>
            </a:xfrm>
            <a:custGeom>
              <a:avLst/>
              <a:gdLst/>
              <a:ahLst/>
              <a:cxnLst/>
              <a:rect l="l" t="t" r="r" b="b"/>
              <a:pathLst>
                <a:path w="4403" h="254" extrusionOk="0">
                  <a:moveTo>
                    <a:pt x="127" y="0"/>
                  </a:moveTo>
                  <a:cubicBezTo>
                    <a:pt x="32" y="0"/>
                    <a:pt x="0" y="64"/>
                    <a:pt x="0" y="127"/>
                  </a:cubicBezTo>
                  <a:cubicBezTo>
                    <a:pt x="0" y="190"/>
                    <a:pt x="64" y="254"/>
                    <a:pt x="127" y="254"/>
                  </a:cubicBezTo>
                  <a:lnTo>
                    <a:pt x="4276" y="254"/>
                  </a:lnTo>
                  <a:cubicBezTo>
                    <a:pt x="4339" y="254"/>
                    <a:pt x="4402" y="190"/>
                    <a:pt x="4402" y="127"/>
                  </a:cubicBezTo>
                  <a:cubicBezTo>
                    <a:pt x="4402" y="64"/>
                    <a:pt x="4339" y="0"/>
                    <a:pt x="4276"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23"/>
            <p:cNvSpPr/>
            <p:nvPr/>
          </p:nvSpPr>
          <p:spPr>
            <a:xfrm>
              <a:off x="7618420" y="3712101"/>
              <a:ext cx="215587" cy="8600"/>
            </a:xfrm>
            <a:custGeom>
              <a:avLst/>
              <a:gdLst/>
              <a:ahLst/>
              <a:cxnLst/>
              <a:rect l="l" t="t" r="r" b="b"/>
              <a:pathLst>
                <a:path w="6367" h="254" extrusionOk="0">
                  <a:moveTo>
                    <a:pt x="128" y="0"/>
                  </a:moveTo>
                  <a:cubicBezTo>
                    <a:pt x="64" y="0"/>
                    <a:pt x="1" y="64"/>
                    <a:pt x="1" y="127"/>
                  </a:cubicBezTo>
                  <a:cubicBezTo>
                    <a:pt x="1" y="222"/>
                    <a:pt x="64" y="254"/>
                    <a:pt x="128" y="254"/>
                  </a:cubicBezTo>
                  <a:lnTo>
                    <a:pt x="6240" y="254"/>
                  </a:lnTo>
                  <a:cubicBezTo>
                    <a:pt x="6335" y="254"/>
                    <a:pt x="6366" y="222"/>
                    <a:pt x="6366" y="127"/>
                  </a:cubicBezTo>
                  <a:cubicBezTo>
                    <a:pt x="6366" y="64"/>
                    <a:pt x="6335" y="0"/>
                    <a:pt x="6240"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23"/>
            <p:cNvSpPr/>
            <p:nvPr/>
          </p:nvSpPr>
          <p:spPr>
            <a:xfrm>
              <a:off x="7905824" y="3671604"/>
              <a:ext cx="53634" cy="53397"/>
            </a:xfrm>
            <a:custGeom>
              <a:avLst/>
              <a:gdLst/>
              <a:ahLst/>
              <a:cxnLst/>
              <a:rect l="l" t="t" r="r" b="b"/>
              <a:pathLst>
                <a:path w="1584" h="1577" extrusionOk="0">
                  <a:moveTo>
                    <a:pt x="1299" y="373"/>
                  </a:moveTo>
                  <a:lnTo>
                    <a:pt x="1299" y="1323"/>
                  </a:lnTo>
                  <a:lnTo>
                    <a:pt x="254" y="1291"/>
                  </a:lnTo>
                  <a:lnTo>
                    <a:pt x="254" y="1006"/>
                  </a:lnTo>
                  <a:cubicBezTo>
                    <a:pt x="602" y="785"/>
                    <a:pt x="982" y="595"/>
                    <a:pt x="1299" y="373"/>
                  </a:cubicBezTo>
                  <a:close/>
                  <a:moveTo>
                    <a:pt x="1425" y="1"/>
                  </a:moveTo>
                  <a:cubicBezTo>
                    <a:pt x="1402" y="1"/>
                    <a:pt x="1378" y="9"/>
                    <a:pt x="1362" y="25"/>
                  </a:cubicBezTo>
                  <a:cubicBezTo>
                    <a:pt x="950" y="278"/>
                    <a:pt x="507" y="563"/>
                    <a:pt x="64" y="816"/>
                  </a:cubicBezTo>
                  <a:cubicBezTo>
                    <a:pt x="32" y="848"/>
                    <a:pt x="0" y="880"/>
                    <a:pt x="0" y="911"/>
                  </a:cubicBezTo>
                  <a:lnTo>
                    <a:pt x="0" y="1418"/>
                  </a:lnTo>
                  <a:cubicBezTo>
                    <a:pt x="0" y="1481"/>
                    <a:pt x="64" y="1545"/>
                    <a:pt x="127" y="1545"/>
                  </a:cubicBezTo>
                  <a:lnTo>
                    <a:pt x="1457" y="1576"/>
                  </a:lnTo>
                  <a:cubicBezTo>
                    <a:pt x="1489" y="1576"/>
                    <a:pt x="1520" y="1545"/>
                    <a:pt x="1520" y="1513"/>
                  </a:cubicBezTo>
                  <a:cubicBezTo>
                    <a:pt x="1552" y="1513"/>
                    <a:pt x="1584" y="1481"/>
                    <a:pt x="1584" y="1450"/>
                  </a:cubicBezTo>
                  <a:lnTo>
                    <a:pt x="1584" y="120"/>
                  </a:lnTo>
                  <a:cubicBezTo>
                    <a:pt x="1584" y="88"/>
                    <a:pt x="1552" y="25"/>
                    <a:pt x="1489" y="25"/>
                  </a:cubicBezTo>
                  <a:cubicBezTo>
                    <a:pt x="1473" y="9"/>
                    <a:pt x="1449" y="1"/>
                    <a:pt x="1425"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23"/>
            <p:cNvSpPr/>
            <p:nvPr/>
          </p:nvSpPr>
          <p:spPr>
            <a:xfrm>
              <a:off x="7877923" y="3716401"/>
              <a:ext cx="59018" cy="25767"/>
            </a:xfrm>
            <a:custGeom>
              <a:avLst/>
              <a:gdLst/>
              <a:ahLst/>
              <a:cxnLst/>
              <a:rect l="l" t="t" r="r" b="b"/>
              <a:pathLst>
                <a:path w="1743" h="761" extrusionOk="0">
                  <a:moveTo>
                    <a:pt x="1584" y="0"/>
                  </a:moveTo>
                  <a:cubicBezTo>
                    <a:pt x="1521" y="0"/>
                    <a:pt x="1458" y="63"/>
                    <a:pt x="1458" y="127"/>
                  </a:cubicBezTo>
                  <a:lnTo>
                    <a:pt x="1458" y="507"/>
                  </a:lnTo>
                  <a:lnTo>
                    <a:pt x="128" y="507"/>
                  </a:lnTo>
                  <a:cubicBezTo>
                    <a:pt x="64" y="507"/>
                    <a:pt x="1" y="570"/>
                    <a:pt x="1" y="633"/>
                  </a:cubicBezTo>
                  <a:cubicBezTo>
                    <a:pt x="1" y="697"/>
                    <a:pt x="64" y="760"/>
                    <a:pt x="128" y="760"/>
                  </a:cubicBezTo>
                  <a:lnTo>
                    <a:pt x="1584" y="760"/>
                  </a:lnTo>
                  <a:cubicBezTo>
                    <a:pt x="1679" y="760"/>
                    <a:pt x="1711" y="697"/>
                    <a:pt x="1743" y="633"/>
                  </a:cubicBezTo>
                  <a:lnTo>
                    <a:pt x="1743" y="127"/>
                  </a:lnTo>
                  <a:cubicBezTo>
                    <a:pt x="1743" y="63"/>
                    <a:pt x="1679" y="0"/>
                    <a:pt x="1584"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23"/>
            <p:cNvSpPr/>
            <p:nvPr/>
          </p:nvSpPr>
          <p:spPr>
            <a:xfrm>
              <a:off x="7491919" y="3671604"/>
              <a:ext cx="53634" cy="53397"/>
            </a:xfrm>
            <a:custGeom>
              <a:avLst/>
              <a:gdLst/>
              <a:ahLst/>
              <a:cxnLst/>
              <a:rect l="l" t="t" r="r" b="b"/>
              <a:pathLst>
                <a:path w="1584" h="1577" extrusionOk="0">
                  <a:moveTo>
                    <a:pt x="285" y="373"/>
                  </a:moveTo>
                  <a:cubicBezTo>
                    <a:pt x="602" y="595"/>
                    <a:pt x="982" y="785"/>
                    <a:pt x="1330" y="1006"/>
                  </a:cubicBezTo>
                  <a:lnTo>
                    <a:pt x="1330" y="1291"/>
                  </a:lnTo>
                  <a:lnTo>
                    <a:pt x="285" y="1323"/>
                  </a:lnTo>
                  <a:lnTo>
                    <a:pt x="285" y="373"/>
                  </a:lnTo>
                  <a:close/>
                  <a:moveTo>
                    <a:pt x="143" y="1"/>
                  </a:moveTo>
                  <a:cubicBezTo>
                    <a:pt x="119" y="1"/>
                    <a:pt x="95" y="9"/>
                    <a:pt x="63" y="25"/>
                  </a:cubicBezTo>
                  <a:cubicBezTo>
                    <a:pt x="32" y="56"/>
                    <a:pt x="0" y="88"/>
                    <a:pt x="0" y="120"/>
                  </a:cubicBezTo>
                  <a:lnTo>
                    <a:pt x="0" y="1450"/>
                  </a:lnTo>
                  <a:cubicBezTo>
                    <a:pt x="0" y="1481"/>
                    <a:pt x="32" y="1513"/>
                    <a:pt x="63" y="1545"/>
                  </a:cubicBezTo>
                  <a:cubicBezTo>
                    <a:pt x="63" y="1545"/>
                    <a:pt x="95" y="1576"/>
                    <a:pt x="158" y="1576"/>
                  </a:cubicBezTo>
                  <a:lnTo>
                    <a:pt x="1457" y="1545"/>
                  </a:lnTo>
                  <a:cubicBezTo>
                    <a:pt x="1520" y="1545"/>
                    <a:pt x="1583" y="1513"/>
                    <a:pt x="1583" y="1418"/>
                  </a:cubicBezTo>
                  <a:lnTo>
                    <a:pt x="1583" y="911"/>
                  </a:lnTo>
                  <a:cubicBezTo>
                    <a:pt x="1583" y="880"/>
                    <a:pt x="1552" y="816"/>
                    <a:pt x="1488" y="816"/>
                  </a:cubicBezTo>
                  <a:cubicBezTo>
                    <a:pt x="1077" y="563"/>
                    <a:pt x="633" y="310"/>
                    <a:pt x="222" y="25"/>
                  </a:cubicBezTo>
                  <a:cubicBezTo>
                    <a:pt x="190" y="9"/>
                    <a:pt x="166" y="1"/>
                    <a:pt x="143"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23"/>
            <p:cNvSpPr/>
            <p:nvPr/>
          </p:nvSpPr>
          <p:spPr>
            <a:xfrm>
              <a:off x="7515486" y="3716401"/>
              <a:ext cx="57934" cy="25767"/>
            </a:xfrm>
            <a:custGeom>
              <a:avLst/>
              <a:gdLst/>
              <a:ahLst/>
              <a:cxnLst/>
              <a:rect l="l" t="t" r="r" b="b"/>
              <a:pathLst>
                <a:path w="1711" h="761" extrusionOk="0">
                  <a:moveTo>
                    <a:pt x="127" y="0"/>
                  </a:moveTo>
                  <a:cubicBezTo>
                    <a:pt x="32" y="0"/>
                    <a:pt x="1" y="63"/>
                    <a:pt x="1" y="127"/>
                  </a:cubicBezTo>
                  <a:lnTo>
                    <a:pt x="1" y="633"/>
                  </a:lnTo>
                  <a:cubicBezTo>
                    <a:pt x="1" y="697"/>
                    <a:pt x="64" y="760"/>
                    <a:pt x="127" y="760"/>
                  </a:cubicBezTo>
                  <a:lnTo>
                    <a:pt x="1584" y="760"/>
                  </a:lnTo>
                  <a:cubicBezTo>
                    <a:pt x="1648" y="760"/>
                    <a:pt x="1711" y="697"/>
                    <a:pt x="1711" y="633"/>
                  </a:cubicBezTo>
                  <a:cubicBezTo>
                    <a:pt x="1711" y="570"/>
                    <a:pt x="1648" y="507"/>
                    <a:pt x="1584" y="507"/>
                  </a:cubicBezTo>
                  <a:lnTo>
                    <a:pt x="254" y="507"/>
                  </a:lnTo>
                  <a:lnTo>
                    <a:pt x="254" y="127"/>
                  </a:lnTo>
                  <a:cubicBezTo>
                    <a:pt x="254" y="63"/>
                    <a:pt x="191" y="0"/>
                    <a:pt x="127"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23"/>
            <p:cNvSpPr/>
            <p:nvPr/>
          </p:nvSpPr>
          <p:spPr>
            <a:xfrm>
              <a:off x="7573386" y="3843986"/>
              <a:ext cx="80485" cy="81535"/>
            </a:xfrm>
            <a:custGeom>
              <a:avLst/>
              <a:gdLst/>
              <a:ahLst/>
              <a:cxnLst/>
              <a:rect l="l" t="t" r="r" b="b"/>
              <a:pathLst>
                <a:path w="2377" h="2408" extrusionOk="0">
                  <a:moveTo>
                    <a:pt x="2091" y="254"/>
                  </a:moveTo>
                  <a:lnTo>
                    <a:pt x="2091" y="1679"/>
                  </a:lnTo>
                  <a:cubicBezTo>
                    <a:pt x="2091" y="1932"/>
                    <a:pt x="1901" y="2154"/>
                    <a:pt x="1648" y="2154"/>
                  </a:cubicBezTo>
                  <a:lnTo>
                    <a:pt x="729" y="2154"/>
                  </a:lnTo>
                  <a:cubicBezTo>
                    <a:pt x="476" y="2154"/>
                    <a:pt x="254" y="1932"/>
                    <a:pt x="254" y="1679"/>
                  </a:cubicBezTo>
                  <a:lnTo>
                    <a:pt x="254" y="254"/>
                  </a:lnTo>
                  <a:close/>
                  <a:moveTo>
                    <a:pt x="128" y="1"/>
                  </a:moveTo>
                  <a:cubicBezTo>
                    <a:pt x="64" y="1"/>
                    <a:pt x="1" y="64"/>
                    <a:pt x="1" y="127"/>
                  </a:cubicBezTo>
                  <a:lnTo>
                    <a:pt x="1" y="1679"/>
                  </a:lnTo>
                  <a:cubicBezTo>
                    <a:pt x="1" y="2091"/>
                    <a:pt x="318" y="2408"/>
                    <a:pt x="729" y="2408"/>
                  </a:cubicBezTo>
                  <a:lnTo>
                    <a:pt x="1648" y="2408"/>
                  </a:lnTo>
                  <a:cubicBezTo>
                    <a:pt x="2028" y="2408"/>
                    <a:pt x="2376" y="2091"/>
                    <a:pt x="2376" y="1679"/>
                  </a:cubicBezTo>
                  <a:lnTo>
                    <a:pt x="2376" y="127"/>
                  </a:lnTo>
                  <a:cubicBezTo>
                    <a:pt x="2376" y="64"/>
                    <a:pt x="2313" y="1"/>
                    <a:pt x="2249"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23"/>
            <p:cNvSpPr/>
            <p:nvPr/>
          </p:nvSpPr>
          <p:spPr>
            <a:xfrm>
              <a:off x="7797506" y="3843986"/>
              <a:ext cx="80451" cy="81535"/>
            </a:xfrm>
            <a:custGeom>
              <a:avLst/>
              <a:gdLst/>
              <a:ahLst/>
              <a:cxnLst/>
              <a:rect l="l" t="t" r="r" b="b"/>
              <a:pathLst>
                <a:path w="2376" h="2408" extrusionOk="0">
                  <a:moveTo>
                    <a:pt x="2091" y="254"/>
                  </a:moveTo>
                  <a:lnTo>
                    <a:pt x="2091" y="1679"/>
                  </a:lnTo>
                  <a:cubicBezTo>
                    <a:pt x="2091" y="1932"/>
                    <a:pt x="1901" y="2154"/>
                    <a:pt x="1647" y="2154"/>
                  </a:cubicBezTo>
                  <a:lnTo>
                    <a:pt x="729" y="2154"/>
                  </a:lnTo>
                  <a:cubicBezTo>
                    <a:pt x="476" y="2154"/>
                    <a:pt x="254" y="1932"/>
                    <a:pt x="254" y="1679"/>
                  </a:cubicBezTo>
                  <a:lnTo>
                    <a:pt x="254" y="254"/>
                  </a:lnTo>
                  <a:close/>
                  <a:moveTo>
                    <a:pt x="127" y="1"/>
                  </a:moveTo>
                  <a:cubicBezTo>
                    <a:pt x="64" y="1"/>
                    <a:pt x="1" y="64"/>
                    <a:pt x="1" y="127"/>
                  </a:cubicBezTo>
                  <a:lnTo>
                    <a:pt x="1" y="1679"/>
                  </a:lnTo>
                  <a:cubicBezTo>
                    <a:pt x="1" y="2091"/>
                    <a:pt x="317" y="2408"/>
                    <a:pt x="729" y="2408"/>
                  </a:cubicBezTo>
                  <a:lnTo>
                    <a:pt x="1647" y="2408"/>
                  </a:lnTo>
                  <a:cubicBezTo>
                    <a:pt x="2028" y="2408"/>
                    <a:pt x="2376" y="2091"/>
                    <a:pt x="2376" y="1679"/>
                  </a:cubicBezTo>
                  <a:lnTo>
                    <a:pt x="2376" y="127"/>
                  </a:lnTo>
                  <a:cubicBezTo>
                    <a:pt x="2376" y="64"/>
                    <a:pt x="2313" y="1"/>
                    <a:pt x="2249"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23"/>
            <p:cNvSpPr/>
            <p:nvPr/>
          </p:nvSpPr>
          <p:spPr>
            <a:xfrm>
              <a:off x="7414685" y="3440815"/>
              <a:ext cx="621974" cy="623024"/>
            </a:xfrm>
            <a:custGeom>
              <a:avLst/>
              <a:gdLst/>
              <a:ahLst/>
              <a:cxnLst/>
              <a:rect l="l" t="t" r="r" b="b"/>
              <a:pathLst>
                <a:path w="18369" h="18400" extrusionOk="0">
                  <a:moveTo>
                    <a:pt x="9185" y="539"/>
                  </a:moveTo>
                  <a:cubicBezTo>
                    <a:pt x="13967" y="539"/>
                    <a:pt x="17862" y="4434"/>
                    <a:pt x="17862" y="9216"/>
                  </a:cubicBezTo>
                  <a:cubicBezTo>
                    <a:pt x="17862" y="13998"/>
                    <a:pt x="13967" y="17893"/>
                    <a:pt x="9185" y="17893"/>
                  </a:cubicBezTo>
                  <a:cubicBezTo>
                    <a:pt x="4403" y="17893"/>
                    <a:pt x="508" y="13998"/>
                    <a:pt x="508" y="9216"/>
                  </a:cubicBezTo>
                  <a:cubicBezTo>
                    <a:pt x="508" y="4434"/>
                    <a:pt x="4403" y="539"/>
                    <a:pt x="9185" y="539"/>
                  </a:cubicBezTo>
                  <a:close/>
                  <a:moveTo>
                    <a:pt x="9185" y="0"/>
                  </a:moveTo>
                  <a:cubicBezTo>
                    <a:pt x="4118" y="0"/>
                    <a:pt x="1" y="4117"/>
                    <a:pt x="1" y="9216"/>
                  </a:cubicBezTo>
                  <a:cubicBezTo>
                    <a:pt x="1" y="14283"/>
                    <a:pt x="4118" y="18400"/>
                    <a:pt x="9185" y="18400"/>
                  </a:cubicBezTo>
                  <a:cubicBezTo>
                    <a:pt x="14252" y="18400"/>
                    <a:pt x="18369" y="14283"/>
                    <a:pt x="18369" y="9216"/>
                  </a:cubicBezTo>
                  <a:cubicBezTo>
                    <a:pt x="18369" y="4117"/>
                    <a:pt x="14252" y="0"/>
                    <a:pt x="9185"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48" name="Google Shape;1848;p23"/>
          <p:cNvGrpSpPr/>
          <p:nvPr/>
        </p:nvGrpSpPr>
        <p:grpSpPr>
          <a:xfrm>
            <a:off x="2553878" y="1639762"/>
            <a:ext cx="4038381" cy="2311927"/>
            <a:chOff x="2553878" y="2422103"/>
            <a:chExt cx="4038381" cy="2311927"/>
          </a:xfrm>
        </p:grpSpPr>
        <p:sp>
          <p:nvSpPr>
            <p:cNvPr id="1849" name="Google Shape;1849;p23"/>
            <p:cNvSpPr/>
            <p:nvPr/>
          </p:nvSpPr>
          <p:spPr>
            <a:xfrm>
              <a:off x="3910378" y="2683739"/>
              <a:ext cx="114752" cy="149086"/>
            </a:xfrm>
            <a:custGeom>
              <a:avLst/>
              <a:gdLst/>
              <a:ahLst/>
              <a:cxnLst/>
              <a:rect l="l" t="t" r="r" b="b"/>
              <a:pathLst>
                <a:path w="3389" h="4403" extrusionOk="0">
                  <a:moveTo>
                    <a:pt x="0" y="1"/>
                  </a:moveTo>
                  <a:lnTo>
                    <a:pt x="3389" y="4403"/>
                  </a:lnTo>
                  <a:lnTo>
                    <a:pt x="3389" y="4055"/>
                  </a:lnTo>
                  <a:lnTo>
                    <a:pt x="539" y="318"/>
                  </a:lnTo>
                  <a:cubicBezTo>
                    <a:pt x="349" y="223"/>
                    <a:pt x="190" y="96"/>
                    <a:pt x="0"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23"/>
            <p:cNvSpPr/>
            <p:nvPr/>
          </p:nvSpPr>
          <p:spPr>
            <a:xfrm>
              <a:off x="3816010" y="2647306"/>
              <a:ext cx="209119" cy="271320"/>
            </a:xfrm>
            <a:custGeom>
              <a:avLst/>
              <a:gdLst/>
              <a:ahLst/>
              <a:cxnLst/>
              <a:rect l="l" t="t" r="r" b="b"/>
              <a:pathLst>
                <a:path w="6176" h="8013" extrusionOk="0">
                  <a:moveTo>
                    <a:pt x="0" y="0"/>
                  </a:moveTo>
                  <a:lnTo>
                    <a:pt x="6176" y="8012"/>
                  </a:lnTo>
                  <a:lnTo>
                    <a:pt x="6176" y="7664"/>
                  </a:lnTo>
                  <a:lnTo>
                    <a:pt x="349" y="64"/>
                  </a:lnTo>
                  <a:cubicBezTo>
                    <a:pt x="254" y="64"/>
                    <a:pt x="127" y="32"/>
                    <a:pt x="0"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23"/>
            <p:cNvSpPr/>
            <p:nvPr/>
          </p:nvSpPr>
          <p:spPr>
            <a:xfrm>
              <a:off x="3744159" y="2638705"/>
              <a:ext cx="280970" cy="365688"/>
            </a:xfrm>
            <a:custGeom>
              <a:avLst/>
              <a:gdLst/>
              <a:ahLst/>
              <a:cxnLst/>
              <a:rect l="l" t="t" r="r" b="b"/>
              <a:pathLst>
                <a:path w="8298" h="10800" extrusionOk="0">
                  <a:moveTo>
                    <a:pt x="1" y="1"/>
                  </a:moveTo>
                  <a:lnTo>
                    <a:pt x="8298" y="10800"/>
                  </a:lnTo>
                  <a:lnTo>
                    <a:pt x="8298" y="10452"/>
                  </a:lnTo>
                  <a:lnTo>
                    <a:pt x="286"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23"/>
            <p:cNvSpPr/>
            <p:nvPr/>
          </p:nvSpPr>
          <p:spPr>
            <a:xfrm>
              <a:off x="3681958" y="2641922"/>
              <a:ext cx="343171" cy="448273"/>
            </a:xfrm>
            <a:custGeom>
              <a:avLst/>
              <a:gdLst/>
              <a:ahLst/>
              <a:cxnLst/>
              <a:rect l="l" t="t" r="r" b="b"/>
              <a:pathLst>
                <a:path w="10135" h="13239" extrusionOk="0">
                  <a:moveTo>
                    <a:pt x="254" y="1"/>
                  </a:moveTo>
                  <a:cubicBezTo>
                    <a:pt x="159" y="1"/>
                    <a:pt x="96" y="33"/>
                    <a:pt x="1" y="33"/>
                  </a:cubicBezTo>
                  <a:lnTo>
                    <a:pt x="10135" y="13238"/>
                  </a:lnTo>
                  <a:lnTo>
                    <a:pt x="10135" y="12858"/>
                  </a:lnTo>
                  <a:lnTo>
                    <a:pt x="254"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23"/>
            <p:cNvSpPr/>
            <p:nvPr/>
          </p:nvSpPr>
          <p:spPr>
            <a:xfrm>
              <a:off x="3627274" y="2654789"/>
              <a:ext cx="397855" cy="516907"/>
            </a:xfrm>
            <a:custGeom>
              <a:avLst/>
              <a:gdLst/>
              <a:ahLst/>
              <a:cxnLst/>
              <a:rect l="l" t="t" r="r" b="b"/>
              <a:pathLst>
                <a:path w="11750" h="15266" extrusionOk="0">
                  <a:moveTo>
                    <a:pt x="222" y="1"/>
                  </a:moveTo>
                  <a:cubicBezTo>
                    <a:pt x="159" y="33"/>
                    <a:pt x="64" y="64"/>
                    <a:pt x="1" y="96"/>
                  </a:cubicBezTo>
                  <a:lnTo>
                    <a:pt x="11687" y="15265"/>
                  </a:lnTo>
                  <a:lnTo>
                    <a:pt x="11750" y="15170"/>
                  </a:lnTo>
                  <a:lnTo>
                    <a:pt x="11750" y="15012"/>
                  </a:lnTo>
                  <a:lnTo>
                    <a:pt x="222"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23"/>
            <p:cNvSpPr/>
            <p:nvPr/>
          </p:nvSpPr>
          <p:spPr>
            <a:xfrm>
              <a:off x="3577940" y="2676256"/>
              <a:ext cx="416106" cy="538340"/>
            </a:xfrm>
            <a:custGeom>
              <a:avLst/>
              <a:gdLst/>
              <a:ahLst/>
              <a:cxnLst/>
              <a:rect l="l" t="t" r="r" b="b"/>
              <a:pathLst>
                <a:path w="12289" h="15899" extrusionOk="0">
                  <a:moveTo>
                    <a:pt x="191" y="0"/>
                  </a:moveTo>
                  <a:cubicBezTo>
                    <a:pt x="128" y="32"/>
                    <a:pt x="64" y="64"/>
                    <a:pt x="1" y="95"/>
                  </a:cubicBezTo>
                  <a:lnTo>
                    <a:pt x="12162" y="15898"/>
                  </a:lnTo>
                  <a:cubicBezTo>
                    <a:pt x="12194" y="15835"/>
                    <a:pt x="12257" y="15771"/>
                    <a:pt x="12289" y="15708"/>
                  </a:cubicBezTo>
                  <a:lnTo>
                    <a:pt x="191"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23"/>
            <p:cNvSpPr/>
            <p:nvPr/>
          </p:nvSpPr>
          <p:spPr>
            <a:xfrm>
              <a:off x="3533990" y="2703039"/>
              <a:ext cx="422539" cy="545857"/>
            </a:xfrm>
            <a:custGeom>
              <a:avLst/>
              <a:gdLst/>
              <a:ahLst/>
              <a:cxnLst/>
              <a:rect l="l" t="t" r="r" b="b"/>
              <a:pathLst>
                <a:path w="12479" h="16121" extrusionOk="0">
                  <a:moveTo>
                    <a:pt x="190" y="1"/>
                  </a:moveTo>
                  <a:lnTo>
                    <a:pt x="0" y="128"/>
                  </a:lnTo>
                  <a:lnTo>
                    <a:pt x="12320" y="16120"/>
                  </a:lnTo>
                  <a:cubicBezTo>
                    <a:pt x="12351" y="16089"/>
                    <a:pt x="12415" y="16057"/>
                    <a:pt x="12478" y="15994"/>
                  </a:cubicBezTo>
                  <a:lnTo>
                    <a:pt x="190"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23"/>
            <p:cNvSpPr/>
            <p:nvPr/>
          </p:nvSpPr>
          <p:spPr>
            <a:xfrm>
              <a:off x="3495390" y="2736290"/>
              <a:ext cx="418239" cy="541557"/>
            </a:xfrm>
            <a:custGeom>
              <a:avLst/>
              <a:gdLst/>
              <a:ahLst/>
              <a:cxnLst/>
              <a:rect l="l" t="t" r="r" b="b"/>
              <a:pathLst>
                <a:path w="12352" h="15994" extrusionOk="0">
                  <a:moveTo>
                    <a:pt x="159" y="1"/>
                  </a:moveTo>
                  <a:cubicBezTo>
                    <a:pt x="95" y="64"/>
                    <a:pt x="32" y="127"/>
                    <a:pt x="0" y="159"/>
                  </a:cubicBezTo>
                  <a:lnTo>
                    <a:pt x="12161" y="15994"/>
                  </a:lnTo>
                  <a:cubicBezTo>
                    <a:pt x="12225" y="15962"/>
                    <a:pt x="12288" y="15930"/>
                    <a:pt x="12351" y="15899"/>
                  </a:cubicBezTo>
                  <a:lnTo>
                    <a:pt x="159"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23"/>
            <p:cNvSpPr/>
            <p:nvPr/>
          </p:nvSpPr>
          <p:spPr>
            <a:xfrm>
              <a:off x="3461056" y="2777057"/>
              <a:ext cx="405372" cy="523306"/>
            </a:xfrm>
            <a:custGeom>
              <a:avLst/>
              <a:gdLst/>
              <a:ahLst/>
              <a:cxnLst/>
              <a:rect l="l" t="t" r="r" b="b"/>
              <a:pathLst>
                <a:path w="11972" h="15455" extrusionOk="0">
                  <a:moveTo>
                    <a:pt x="128" y="0"/>
                  </a:moveTo>
                  <a:cubicBezTo>
                    <a:pt x="96" y="63"/>
                    <a:pt x="33" y="127"/>
                    <a:pt x="1" y="190"/>
                  </a:cubicBezTo>
                  <a:lnTo>
                    <a:pt x="11750" y="15455"/>
                  </a:lnTo>
                  <a:lnTo>
                    <a:pt x="11972" y="15391"/>
                  </a:lnTo>
                  <a:lnTo>
                    <a:pt x="128"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23"/>
            <p:cNvSpPr/>
            <p:nvPr/>
          </p:nvSpPr>
          <p:spPr>
            <a:xfrm>
              <a:off x="3432105" y="2824224"/>
              <a:ext cx="380722" cy="491139"/>
            </a:xfrm>
            <a:custGeom>
              <a:avLst/>
              <a:gdLst/>
              <a:ahLst/>
              <a:cxnLst/>
              <a:rect l="l" t="t" r="r" b="b"/>
              <a:pathLst>
                <a:path w="11244" h="14505" extrusionOk="0">
                  <a:moveTo>
                    <a:pt x="128" y="1"/>
                  </a:moveTo>
                  <a:cubicBezTo>
                    <a:pt x="96" y="64"/>
                    <a:pt x="33" y="159"/>
                    <a:pt x="1" y="222"/>
                  </a:cubicBezTo>
                  <a:lnTo>
                    <a:pt x="10990" y="14505"/>
                  </a:lnTo>
                  <a:cubicBezTo>
                    <a:pt x="11085" y="14505"/>
                    <a:pt x="11148" y="14473"/>
                    <a:pt x="11243" y="14473"/>
                  </a:cubicBezTo>
                  <a:lnTo>
                    <a:pt x="128"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23"/>
            <p:cNvSpPr/>
            <p:nvPr/>
          </p:nvSpPr>
          <p:spPr>
            <a:xfrm>
              <a:off x="3410672" y="2879991"/>
              <a:ext cx="342088" cy="441805"/>
            </a:xfrm>
            <a:custGeom>
              <a:avLst/>
              <a:gdLst/>
              <a:ahLst/>
              <a:cxnLst/>
              <a:rect l="l" t="t" r="r" b="b"/>
              <a:pathLst>
                <a:path w="10103" h="13048" extrusionOk="0">
                  <a:moveTo>
                    <a:pt x="96" y="0"/>
                  </a:moveTo>
                  <a:cubicBezTo>
                    <a:pt x="64" y="95"/>
                    <a:pt x="32" y="190"/>
                    <a:pt x="1" y="285"/>
                  </a:cubicBezTo>
                  <a:lnTo>
                    <a:pt x="9818" y="13048"/>
                  </a:lnTo>
                  <a:lnTo>
                    <a:pt x="10103" y="13048"/>
                  </a:lnTo>
                  <a:lnTo>
                    <a:pt x="96"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23"/>
            <p:cNvSpPr/>
            <p:nvPr/>
          </p:nvSpPr>
          <p:spPr>
            <a:xfrm>
              <a:off x="3398889" y="2948626"/>
              <a:ext cx="284187" cy="368905"/>
            </a:xfrm>
            <a:custGeom>
              <a:avLst/>
              <a:gdLst/>
              <a:ahLst/>
              <a:cxnLst/>
              <a:rect l="l" t="t" r="r" b="b"/>
              <a:pathLst>
                <a:path w="8393" h="10895" extrusionOk="0">
                  <a:moveTo>
                    <a:pt x="32" y="0"/>
                  </a:moveTo>
                  <a:cubicBezTo>
                    <a:pt x="32" y="95"/>
                    <a:pt x="32" y="222"/>
                    <a:pt x="0" y="317"/>
                  </a:cubicBezTo>
                  <a:lnTo>
                    <a:pt x="8076" y="10831"/>
                  </a:lnTo>
                  <a:cubicBezTo>
                    <a:pt x="8202" y="10831"/>
                    <a:pt x="8297" y="10863"/>
                    <a:pt x="8392" y="10894"/>
                  </a:cubicBezTo>
                  <a:lnTo>
                    <a:pt x="32"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23"/>
            <p:cNvSpPr/>
            <p:nvPr/>
          </p:nvSpPr>
          <p:spPr>
            <a:xfrm>
              <a:off x="3403155" y="3038693"/>
              <a:ext cx="194119" cy="252020"/>
            </a:xfrm>
            <a:custGeom>
              <a:avLst/>
              <a:gdLst/>
              <a:ahLst/>
              <a:cxnLst/>
              <a:rect l="l" t="t" r="r" b="b"/>
              <a:pathLst>
                <a:path w="5733" h="7443" extrusionOk="0">
                  <a:moveTo>
                    <a:pt x="1" y="0"/>
                  </a:moveTo>
                  <a:lnTo>
                    <a:pt x="1" y="0"/>
                  </a:lnTo>
                  <a:cubicBezTo>
                    <a:pt x="33" y="159"/>
                    <a:pt x="64" y="317"/>
                    <a:pt x="96" y="475"/>
                  </a:cubicBezTo>
                  <a:lnTo>
                    <a:pt x="5290" y="7221"/>
                  </a:lnTo>
                  <a:cubicBezTo>
                    <a:pt x="5448" y="7284"/>
                    <a:pt x="5575" y="7379"/>
                    <a:pt x="5733" y="7443"/>
                  </a:cubicBezTo>
                  <a:lnTo>
                    <a:pt x="1"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23"/>
            <p:cNvSpPr/>
            <p:nvPr/>
          </p:nvSpPr>
          <p:spPr>
            <a:xfrm>
              <a:off x="3465356" y="4609628"/>
              <a:ext cx="2510313" cy="124402"/>
            </a:xfrm>
            <a:custGeom>
              <a:avLst/>
              <a:gdLst/>
              <a:ahLst/>
              <a:cxnLst/>
              <a:rect l="l" t="t" r="r" b="b"/>
              <a:pathLst>
                <a:path w="74138" h="3674" extrusionOk="0">
                  <a:moveTo>
                    <a:pt x="37085" y="0"/>
                  </a:moveTo>
                  <a:cubicBezTo>
                    <a:pt x="16595" y="0"/>
                    <a:pt x="1" y="824"/>
                    <a:pt x="1" y="1837"/>
                  </a:cubicBezTo>
                  <a:cubicBezTo>
                    <a:pt x="1" y="2850"/>
                    <a:pt x="16595" y="3674"/>
                    <a:pt x="37085" y="3674"/>
                  </a:cubicBezTo>
                  <a:cubicBezTo>
                    <a:pt x="57543" y="3674"/>
                    <a:pt x="74138" y="2850"/>
                    <a:pt x="74138" y="1837"/>
                  </a:cubicBezTo>
                  <a:cubicBezTo>
                    <a:pt x="74138" y="824"/>
                    <a:pt x="57543" y="0"/>
                    <a:pt x="3708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23"/>
            <p:cNvSpPr/>
            <p:nvPr/>
          </p:nvSpPr>
          <p:spPr>
            <a:xfrm>
              <a:off x="6219054" y="2870341"/>
              <a:ext cx="18284" cy="27901"/>
            </a:xfrm>
            <a:custGeom>
              <a:avLst/>
              <a:gdLst/>
              <a:ahLst/>
              <a:cxnLst/>
              <a:rect l="l" t="t" r="r" b="b"/>
              <a:pathLst>
                <a:path w="540" h="824" extrusionOk="0">
                  <a:moveTo>
                    <a:pt x="286" y="0"/>
                  </a:moveTo>
                  <a:cubicBezTo>
                    <a:pt x="128" y="0"/>
                    <a:pt x="1" y="190"/>
                    <a:pt x="1" y="412"/>
                  </a:cubicBezTo>
                  <a:cubicBezTo>
                    <a:pt x="1" y="634"/>
                    <a:pt x="128" y="824"/>
                    <a:pt x="286" y="824"/>
                  </a:cubicBezTo>
                  <a:cubicBezTo>
                    <a:pt x="381" y="824"/>
                    <a:pt x="476" y="729"/>
                    <a:pt x="539" y="602"/>
                  </a:cubicBezTo>
                  <a:lnTo>
                    <a:pt x="286"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23"/>
            <p:cNvSpPr/>
            <p:nvPr/>
          </p:nvSpPr>
          <p:spPr>
            <a:xfrm>
              <a:off x="6219054" y="3051560"/>
              <a:ext cx="13984" cy="10767"/>
            </a:xfrm>
            <a:custGeom>
              <a:avLst/>
              <a:gdLst/>
              <a:ahLst/>
              <a:cxnLst/>
              <a:rect l="l" t="t" r="r" b="b"/>
              <a:pathLst>
                <a:path w="413" h="318" extrusionOk="0">
                  <a:moveTo>
                    <a:pt x="1" y="0"/>
                  </a:moveTo>
                  <a:cubicBezTo>
                    <a:pt x="33" y="190"/>
                    <a:pt x="159" y="317"/>
                    <a:pt x="286" y="317"/>
                  </a:cubicBezTo>
                  <a:cubicBezTo>
                    <a:pt x="349" y="317"/>
                    <a:pt x="381" y="317"/>
                    <a:pt x="413" y="285"/>
                  </a:cubicBezTo>
                  <a:cubicBezTo>
                    <a:pt x="349" y="222"/>
                    <a:pt x="191" y="127"/>
                    <a:pt x="1"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23"/>
            <p:cNvSpPr/>
            <p:nvPr/>
          </p:nvSpPr>
          <p:spPr>
            <a:xfrm>
              <a:off x="6219054" y="3090160"/>
              <a:ext cx="9684" cy="20418"/>
            </a:xfrm>
            <a:custGeom>
              <a:avLst/>
              <a:gdLst/>
              <a:ahLst/>
              <a:cxnLst/>
              <a:rect l="l" t="t" r="r" b="b"/>
              <a:pathLst>
                <a:path w="286" h="603" extrusionOk="0">
                  <a:moveTo>
                    <a:pt x="286" y="0"/>
                  </a:moveTo>
                  <a:cubicBezTo>
                    <a:pt x="128" y="0"/>
                    <a:pt x="1" y="159"/>
                    <a:pt x="1" y="412"/>
                  </a:cubicBezTo>
                  <a:cubicBezTo>
                    <a:pt x="1" y="475"/>
                    <a:pt x="1" y="539"/>
                    <a:pt x="33" y="602"/>
                  </a:cubicBezTo>
                  <a:lnTo>
                    <a:pt x="286"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23"/>
            <p:cNvSpPr/>
            <p:nvPr/>
          </p:nvSpPr>
          <p:spPr>
            <a:xfrm>
              <a:off x="6202971" y="2813490"/>
              <a:ext cx="3251" cy="1117"/>
            </a:xfrm>
            <a:custGeom>
              <a:avLst/>
              <a:gdLst/>
              <a:ahLst/>
              <a:cxnLst/>
              <a:rect l="l" t="t" r="r" b="b"/>
              <a:pathLst>
                <a:path w="96" h="33" extrusionOk="0">
                  <a:moveTo>
                    <a:pt x="1" y="1"/>
                  </a:moveTo>
                  <a:cubicBezTo>
                    <a:pt x="32" y="1"/>
                    <a:pt x="64" y="33"/>
                    <a:pt x="96" y="33"/>
                  </a:cubicBezTo>
                  <a:cubicBezTo>
                    <a:pt x="64" y="33"/>
                    <a:pt x="32" y="1"/>
                    <a:pt x="1"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23"/>
            <p:cNvSpPr/>
            <p:nvPr/>
          </p:nvSpPr>
          <p:spPr>
            <a:xfrm>
              <a:off x="6137553" y="2821007"/>
              <a:ext cx="19368" cy="22551"/>
            </a:xfrm>
            <a:custGeom>
              <a:avLst/>
              <a:gdLst/>
              <a:ahLst/>
              <a:cxnLst/>
              <a:rect l="l" t="t" r="r" b="b"/>
              <a:pathLst>
                <a:path w="572" h="666" extrusionOk="0">
                  <a:moveTo>
                    <a:pt x="64" y="1"/>
                  </a:moveTo>
                  <a:cubicBezTo>
                    <a:pt x="1" y="64"/>
                    <a:pt x="1" y="159"/>
                    <a:pt x="1" y="254"/>
                  </a:cubicBezTo>
                  <a:cubicBezTo>
                    <a:pt x="1" y="476"/>
                    <a:pt x="128" y="666"/>
                    <a:pt x="286" y="666"/>
                  </a:cubicBezTo>
                  <a:cubicBezTo>
                    <a:pt x="444" y="666"/>
                    <a:pt x="571" y="476"/>
                    <a:pt x="571" y="254"/>
                  </a:cubicBezTo>
                  <a:cubicBezTo>
                    <a:pt x="571" y="159"/>
                    <a:pt x="539" y="64"/>
                    <a:pt x="476"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23"/>
            <p:cNvSpPr/>
            <p:nvPr/>
          </p:nvSpPr>
          <p:spPr>
            <a:xfrm>
              <a:off x="6178321" y="2815657"/>
              <a:ext cx="20418" cy="27901"/>
            </a:xfrm>
            <a:custGeom>
              <a:avLst/>
              <a:gdLst/>
              <a:ahLst/>
              <a:cxnLst/>
              <a:rect l="l" t="t" r="r" b="b"/>
              <a:pathLst>
                <a:path w="603" h="824" extrusionOk="0">
                  <a:moveTo>
                    <a:pt x="317" y="0"/>
                  </a:moveTo>
                  <a:cubicBezTo>
                    <a:pt x="285" y="0"/>
                    <a:pt x="254" y="32"/>
                    <a:pt x="222" y="32"/>
                  </a:cubicBezTo>
                  <a:cubicBezTo>
                    <a:pt x="95" y="64"/>
                    <a:pt x="0" y="222"/>
                    <a:pt x="0" y="412"/>
                  </a:cubicBezTo>
                  <a:cubicBezTo>
                    <a:pt x="0" y="634"/>
                    <a:pt x="127" y="824"/>
                    <a:pt x="285" y="824"/>
                  </a:cubicBezTo>
                  <a:cubicBezTo>
                    <a:pt x="444" y="824"/>
                    <a:pt x="570" y="634"/>
                    <a:pt x="570" y="412"/>
                  </a:cubicBezTo>
                  <a:cubicBezTo>
                    <a:pt x="602" y="190"/>
                    <a:pt x="475" y="0"/>
                    <a:pt x="317"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23"/>
            <p:cNvSpPr/>
            <p:nvPr/>
          </p:nvSpPr>
          <p:spPr>
            <a:xfrm>
              <a:off x="6157937" y="2843524"/>
              <a:ext cx="19334" cy="26851"/>
            </a:xfrm>
            <a:custGeom>
              <a:avLst/>
              <a:gdLst/>
              <a:ahLst/>
              <a:cxnLst/>
              <a:rect l="l" t="t" r="r" b="b"/>
              <a:pathLst>
                <a:path w="571" h="793" extrusionOk="0">
                  <a:moveTo>
                    <a:pt x="286" y="1"/>
                  </a:moveTo>
                  <a:cubicBezTo>
                    <a:pt x="127" y="1"/>
                    <a:pt x="1" y="191"/>
                    <a:pt x="1" y="412"/>
                  </a:cubicBezTo>
                  <a:cubicBezTo>
                    <a:pt x="1" y="634"/>
                    <a:pt x="127" y="792"/>
                    <a:pt x="286" y="792"/>
                  </a:cubicBezTo>
                  <a:cubicBezTo>
                    <a:pt x="444" y="792"/>
                    <a:pt x="571" y="634"/>
                    <a:pt x="571" y="412"/>
                  </a:cubicBezTo>
                  <a:cubicBezTo>
                    <a:pt x="571" y="191"/>
                    <a:pt x="444" y="1"/>
                    <a:pt x="286"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23"/>
            <p:cNvSpPr/>
            <p:nvPr/>
          </p:nvSpPr>
          <p:spPr>
            <a:xfrm>
              <a:off x="6199754" y="2843524"/>
              <a:ext cx="19334" cy="26851"/>
            </a:xfrm>
            <a:custGeom>
              <a:avLst/>
              <a:gdLst/>
              <a:ahLst/>
              <a:cxnLst/>
              <a:rect l="l" t="t" r="r" b="b"/>
              <a:pathLst>
                <a:path w="571" h="793" extrusionOk="0">
                  <a:moveTo>
                    <a:pt x="286" y="1"/>
                  </a:moveTo>
                  <a:cubicBezTo>
                    <a:pt x="127" y="1"/>
                    <a:pt x="1" y="191"/>
                    <a:pt x="1" y="412"/>
                  </a:cubicBezTo>
                  <a:cubicBezTo>
                    <a:pt x="1" y="634"/>
                    <a:pt x="127" y="792"/>
                    <a:pt x="286" y="792"/>
                  </a:cubicBezTo>
                  <a:cubicBezTo>
                    <a:pt x="444" y="792"/>
                    <a:pt x="571" y="634"/>
                    <a:pt x="571" y="412"/>
                  </a:cubicBezTo>
                  <a:cubicBezTo>
                    <a:pt x="571" y="191"/>
                    <a:pt x="444" y="1"/>
                    <a:pt x="286"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23"/>
            <p:cNvSpPr/>
            <p:nvPr/>
          </p:nvSpPr>
          <p:spPr>
            <a:xfrm>
              <a:off x="6137553" y="2870341"/>
              <a:ext cx="19368" cy="27901"/>
            </a:xfrm>
            <a:custGeom>
              <a:avLst/>
              <a:gdLst/>
              <a:ahLst/>
              <a:cxnLst/>
              <a:rect l="l" t="t" r="r" b="b"/>
              <a:pathLst>
                <a:path w="572" h="824" extrusionOk="0">
                  <a:moveTo>
                    <a:pt x="286" y="0"/>
                  </a:moveTo>
                  <a:cubicBezTo>
                    <a:pt x="128" y="0"/>
                    <a:pt x="1" y="190"/>
                    <a:pt x="1" y="412"/>
                  </a:cubicBezTo>
                  <a:cubicBezTo>
                    <a:pt x="1" y="634"/>
                    <a:pt x="128" y="824"/>
                    <a:pt x="286" y="824"/>
                  </a:cubicBezTo>
                  <a:cubicBezTo>
                    <a:pt x="444" y="824"/>
                    <a:pt x="571" y="634"/>
                    <a:pt x="571" y="412"/>
                  </a:cubicBezTo>
                  <a:cubicBezTo>
                    <a:pt x="571" y="190"/>
                    <a:pt x="444" y="0"/>
                    <a:pt x="28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23"/>
            <p:cNvSpPr/>
            <p:nvPr/>
          </p:nvSpPr>
          <p:spPr>
            <a:xfrm>
              <a:off x="6178321" y="2870341"/>
              <a:ext cx="20418" cy="27901"/>
            </a:xfrm>
            <a:custGeom>
              <a:avLst/>
              <a:gdLst/>
              <a:ahLst/>
              <a:cxnLst/>
              <a:rect l="l" t="t" r="r" b="b"/>
              <a:pathLst>
                <a:path w="603" h="824" extrusionOk="0">
                  <a:moveTo>
                    <a:pt x="285" y="0"/>
                  </a:moveTo>
                  <a:cubicBezTo>
                    <a:pt x="127" y="0"/>
                    <a:pt x="0" y="190"/>
                    <a:pt x="0" y="412"/>
                  </a:cubicBezTo>
                  <a:cubicBezTo>
                    <a:pt x="0" y="634"/>
                    <a:pt x="127" y="824"/>
                    <a:pt x="285" y="824"/>
                  </a:cubicBezTo>
                  <a:cubicBezTo>
                    <a:pt x="475" y="824"/>
                    <a:pt x="602" y="634"/>
                    <a:pt x="602" y="412"/>
                  </a:cubicBezTo>
                  <a:cubicBezTo>
                    <a:pt x="602" y="190"/>
                    <a:pt x="444" y="0"/>
                    <a:pt x="28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23"/>
            <p:cNvSpPr/>
            <p:nvPr/>
          </p:nvSpPr>
          <p:spPr>
            <a:xfrm>
              <a:off x="6157937" y="2898208"/>
              <a:ext cx="19334" cy="26851"/>
            </a:xfrm>
            <a:custGeom>
              <a:avLst/>
              <a:gdLst/>
              <a:ahLst/>
              <a:cxnLst/>
              <a:rect l="l" t="t" r="r" b="b"/>
              <a:pathLst>
                <a:path w="571" h="793" extrusionOk="0">
                  <a:moveTo>
                    <a:pt x="286" y="1"/>
                  </a:moveTo>
                  <a:cubicBezTo>
                    <a:pt x="127" y="1"/>
                    <a:pt x="1" y="191"/>
                    <a:pt x="1" y="412"/>
                  </a:cubicBezTo>
                  <a:cubicBezTo>
                    <a:pt x="1" y="634"/>
                    <a:pt x="127" y="792"/>
                    <a:pt x="286" y="792"/>
                  </a:cubicBezTo>
                  <a:cubicBezTo>
                    <a:pt x="444" y="792"/>
                    <a:pt x="571" y="634"/>
                    <a:pt x="571" y="412"/>
                  </a:cubicBezTo>
                  <a:cubicBezTo>
                    <a:pt x="571" y="191"/>
                    <a:pt x="444" y="1"/>
                    <a:pt x="286"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23"/>
            <p:cNvSpPr/>
            <p:nvPr/>
          </p:nvSpPr>
          <p:spPr>
            <a:xfrm>
              <a:off x="6199754" y="2898208"/>
              <a:ext cx="19334" cy="23634"/>
            </a:xfrm>
            <a:custGeom>
              <a:avLst/>
              <a:gdLst/>
              <a:ahLst/>
              <a:cxnLst/>
              <a:rect l="l" t="t" r="r" b="b"/>
              <a:pathLst>
                <a:path w="571" h="698" extrusionOk="0">
                  <a:moveTo>
                    <a:pt x="286" y="1"/>
                  </a:moveTo>
                  <a:cubicBezTo>
                    <a:pt x="127" y="1"/>
                    <a:pt x="1" y="191"/>
                    <a:pt x="1" y="412"/>
                  </a:cubicBezTo>
                  <a:cubicBezTo>
                    <a:pt x="1" y="507"/>
                    <a:pt x="32" y="634"/>
                    <a:pt x="64" y="697"/>
                  </a:cubicBezTo>
                  <a:cubicBezTo>
                    <a:pt x="254" y="539"/>
                    <a:pt x="412" y="412"/>
                    <a:pt x="571" y="317"/>
                  </a:cubicBezTo>
                  <a:cubicBezTo>
                    <a:pt x="539" y="127"/>
                    <a:pt x="412" y="1"/>
                    <a:pt x="286"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23"/>
            <p:cNvSpPr/>
            <p:nvPr/>
          </p:nvSpPr>
          <p:spPr>
            <a:xfrm>
              <a:off x="6137553" y="2925025"/>
              <a:ext cx="19368" cy="27901"/>
            </a:xfrm>
            <a:custGeom>
              <a:avLst/>
              <a:gdLst/>
              <a:ahLst/>
              <a:cxnLst/>
              <a:rect l="l" t="t" r="r" b="b"/>
              <a:pathLst>
                <a:path w="572" h="824" extrusionOk="0">
                  <a:moveTo>
                    <a:pt x="286" y="0"/>
                  </a:moveTo>
                  <a:cubicBezTo>
                    <a:pt x="128" y="0"/>
                    <a:pt x="1" y="190"/>
                    <a:pt x="1" y="412"/>
                  </a:cubicBezTo>
                  <a:cubicBezTo>
                    <a:pt x="1" y="634"/>
                    <a:pt x="128" y="824"/>
                    <a:pt x="286" y="824"/>
                  </a:cubicBezTo>
                  <a:cubicBezTo>
                    <a:pt x="444" y="824"/>
                    <a:pt x="571" y="634"/>
                    <a:pt x="571" y="412"/>
                  </a:cubicBezTo>
                  <a:cubicBezTo>
                    <a:pt x="571" y="190"/>
                    <a:pt x="444" y="0"/>
                    <a:pt x="28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23"/>
            <p:cNvSpPr/>
            <p:nvPr/>
          </p:nvSpPr>
          <p:spPr>
            <a:xfrm>
              <a:off x="6178321" y="2925973"/>
              <a:ext cx="16117" cy="19469"/>
            </a:xfrm>
            <a:custGeom>
              <a:avLst/>
              <a:gdLst/>
              <a:ahLst/>
              <a:cxnLst/>
              <a:rect l="l" t="t" r="r" b="b"/>
              <a:pathLst>
                <a:path w="476" h="575" extrusionOk="0">
                  <a:moveTo>
                    <a:pt x="251" y="1"/>
                  </a:moveTo>
                  <a:cubicBezTo>
                    <a:pt x="109" y="1"/>
                    <a:pt x="0" y="179"/>
                    <a:pt x="0" y="384"/>
                  </a:cubicBezTo>
                  <a:cubicBezTo>
                    <a:pt x="0" y="447"/>
                    <a:pt x="0" y="511"/>
                    <a:pt x="32" y="574"/>
                  </a:cubicBezTo>
                  <a:cubicBezTo>
                    <a:pt x="159" y="416"/>
                    <a:pt x="317" y="226"/>
                    <a:pt x="475" y="99"/>
                  </a:cubicBezTo>
                  <a:cubicBezTo>
                    <a:pt x="444" y="36"/>
                    <a:pt x="349" y="4"/>
                    <a:pt x="285" y="4"/>
                  </a:cubicBezTo>
                  <a:cubicBezTo>
                    <a:pt x="274" y="2"/>
                    <a:pt x="262" y="1"/>
                    <a:pt x="251"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23"/>
            <p:cNvSpPr/>
            <p:nvPr/>
          </p:nvSpPr>
          <p:spPr>
            <a:xfrm>
              <a:off x="6157937" y="2952892"/>
              <a:ext cx="15068" cy="26851"/>
            </a:xfrm>
            <a:custGeom>
              <a:avLst/>
              <a:gdLst/>
              <a:ahLst/>
              <a:cxnLst/>
              <a:rect l="l" t="t" r="r" b="b"/>
              <a:pathLst>
                <a:path w="445" h="793" extrusionOk="0">
                  <a:moveTo>
                    <a:pt x="286" y="1"/>
                  </a:moveTo>
                  <a:cubicBezTo>
                    <a:pt x="127" y="1"/>
                    <a:pt x="1" y="191"/>
                    <a:pt x="1" y="413"/>
                  </a:cubicBezTo>
                  <a:cubicBezTo>
                    <a:pt x="1" y="603"/>
                    <a:pt x="96" y="761"/>
                    <a:pt x="222" y="793"/>
                  </a:cubicBezTo>
                  <a:cubicBezTo>
                    <a:pt x="222" y="539"/>
                    <a:pt x="317" y="318"/>
                    <a:pt x="444" y="64"/>
                  </a:cubicBezTo>
                  <a:cubicBezTo>
                    <a:pt x="412" y="33"/>
                    <a:pt x="349" y="1"/>
                    <a:pt x="286"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23"/>
            <p:cNvSpPr/>
            <p:nvPr/>
          </p:nvSpPr>
          <p:spPr>
            <a:xfrm>
              <a:off x="6137553" y="2980793"/>
              <a:ext cx="19368" cy="26817"/>
            </a:xfrm>
            <a:custGeom>
              <a:avLst/>
              <a:gdLst/>
              <a:ahLst/>
              <a:cxnLst/>
              <a:rect l="l" t="t" r="r" b="b"/>
              <a:pathLst>
                <a:path w="572" h="792" extrusionOk="0">
                  <a:moveTo>
                    <a:pt x="286" y="0"/>
                  </a:moveTo>
                  <a:cubicBezTo>
                    <a:pt x="128" y="0"/>
                    <a:pt x="1" y="159"/>
                    <a:pt x="1" y="380"/>
                  </a:cubicBezTo>
                  <a:cubicBezTo>
                    <a:pt x="1" y="602"/>
                    <a:pt x="128" y="792"/>
                    <a:pt x="286" y="792"/>
                  </a:cubicBezTo>
                  <a:cubicBezTo>
                    <a:pt x="444" y="792"/>
                    <a:pt x="571" y="602"/>
                    <a:pt x="571" y="380"/>
                  </a:cubicBezTo>
                  <a:cubicBezTo>
                    <a:pt x="571" y="159"/>
                    <a:pt x="444" y="0"/>
                    <a:pt x="28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23"/>
            <p:cNvSpPr/>
            <p:nvPr/>
          </p:nvSpPr>
          <p:spPr>
            <a:xfrm>
              <a:off x="6157937" y="3007576"/>
              <a:ext cx="19334" cy="27935"/>
            </a:xfrm>
            <a:custGeom>
              <a:avLst/>
              <a:gdLst/>
              <a:ahLst/>
              <a:cxnLst/>
              <a:rect l="l" t="t" r="r" b="b"/>
              <a:pathLst>
                <a:path w="571" h="825" extrusionOk="0">
                  <a:moveTo>
                    <a:pt x="286" y="1"/>
                  </a:moveTo>
                  <a:cubicBezTo>
                    <a:pt x="127" y="1"/>
                    <a:pt x="1" y="191"/>
                    <a:pt x="1" y="413"/>
                  </a:cubicBezTo>
                  <a:cubicBezTo>
                    <a:pt x="1" y="634"/>
                    <a:pt x="127" y="824"/>
                    <a:pt x="286" y="824"/>
                  </a:cubicBezTo>
                  <a:cubicBezTo>
                    <a:pt x="444" y="824"/>
                    <a:pt x="571" y="634"/>
                    <a:pt x="571" y="413"/>
                  </a:cubicBezTo>
                  <a:cubicBezTo>
                    <a:pt x="571" y="191"/>
                    <a:pt x="444" y="1"/>
                    <a:pt x="286"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23"/>
            <p:cNvSpPr/>
            <p:nvPr/>
          </p:nvSpPr>
          <p:spPr>
            <a:xfrm>
              <a:off x="6137553" y="3035477"/>
              <a:ext cx="19368" cy="26851"/>
            </a:xfrm>
            <a:custGeom>
              <a:avLst/>
              <a:gdLst/>
              <a:ahLst/>
              <a:cxnLst/>
              <a:rect l="l" t="t" r="r" b="b"/>
              <a:pathLst>
                <a:path w="572" h="793" extrusionOk="0">
                  <a:moveTo>
                    <a:pt x="286" y="0"/>
                  </a:moveTo>
                  <a:cubicBezTo>
                    <a:pt x="128" y="0"/>
                    <a:pt x="1" y="159"/>
                    <a:pt x="1" y="380"/>
                  </a:cubicBezTo>
                  <a:cubicBezTo>
                    <a:pt x="1" y="602"/>
                    <a:pt x="128" y="792"/>
                    <a:pt x="286" y="792"/>
                  </a:cubicBezTo>
                  <a:cubicBezTo>
                    <a:pt x="444" y="792"/>
                    <a:pt x="571" y="602"/>
                    <a:pt x="571" y="380"/>
                  </a:cubicBezTo>
                  <a:cubicBezTo>
                    <a:pt x="571" y="159"/>
                    <a:pt x="444" y="0"/>
                    <a:pt x="28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23"/>
            <p:cNvSpPr/>
            <p:nvPr/>
          </p:nvSpPr>
          <p:spPr>
            <a:xfrm>
              <a:off x="6178321" y="3035477"/>
              <a:ext cx="20418" cy="26851"/>
            </a:xfrm>
            <a:custGeom>
              <a:avLst/>
              <a:gdLst/>
              <a:ahLst/>
              <a:cxnLst/>
              <a:rect l="l" t="t" r="r" b="b"/>
              <a:pathLst>
                <a:path w="603" h="793" extrusionOk="0">
                  <a:moveTo>
                    <a:pt x="285" y="0"/>
                  </a:moveTo>
                  <a:cubicBezTo>
                    <a:pt x="127" y="0"/>
                    <a:pt x="0" y="159"/>
                    <a:pt x="0" y="380"/>
                  </a:cubicBezTo>
                  <a:cubicBezTo>
                    <a:pt x="0" y="602"/>
                    <a:pt x="127" y="792"/>
                    <a:pt x="285" y="792"/>
                  </a:cubicBezTo>
                  <a:cubicBezTo>
                    <a:pt x="475" y="792"/>
                    <a:pt x="602" y="602"/>
                    <a:pt x="602" y="380"/>
                  </a:cubicBezTo>
                  <a:cubicBezTo>
                    <a:pt x="602" y="159"/>
                    <a:pt x="444" y="0"/>
                    <a:pt x="28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23"/>
            <p:cNvSpPr/>
            <p:nvPr/>
          </p:nvSpPr>
          <p:spPr>
            <a:xfrm>
              <a:off x="6157937" y="3062294"/>
              <a:ext cx="19334" cy="27901"/>
            </a:xfrm>
            <a:custGeom>
              <a:avLst/>
              <a:gdLst/>
              <a:ahLst/>
              <a:cxnLst/>
              <a:rect l="l" t="t" r="r" b="b"/>
              <a:pathLst>
                <a:path w="571" h="824" extrusionOk="0">
                  <a:moveTo>
                    <a:pt x="286" y="0"/>
                  </a:moveTo>
                  <a:cubicBezTo>
                    <a:pt x="127" y="0"/>
                    <a:pt x="1" y="190"/>
                    <a:pt x="1" y="412"/>
                  </a:cubicBezTo>
                  <a:cubicBezTo>
                    <a:pt x="1" y="633"/>
                    <a:pt x="127" y="823"/>
                    <a:pt x="286" y="823"/>
                  </a:cubicBezTo>
                  <a:cubicBezTo>
                    <a:pt x="444" y="823"/>
                    <a:pt x="571" y="633"/>
                    <a:pt x="571" y="412"/>
                  </a:cubicBezTo>
                  <a:cubicBezTo>
                    <a:pt x="571" y="190"/>
                    <a:pt x="444" y="0"/>
                    <a:pt x="28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23"/>
            <p:cNvSpPr/>
            <p:nvPr/>
          </p:nvSpPr>
          <p:spPr>
            <a:xfrm>
              <a:off x="6199754" y="3062294"/>
              <a:ext cx="19334" cy="27901"/>
            </a:xfrm>
            <a:custGeom>
              <a:avLst/>
              <a:gdLst/>
              <a:ahLst/>
              <a:cxnLst/>
              <a:rect l="l" t="t" r="r" b="b"/>
              <a:pathLst>
                <a:path w="571" h="824" extrusionOk="0">
                  <a:moveTo>
                    <a:pt x="286" y="0"/>
                  </a:moveTo>
                  <a:cubicBezTo>
                    <a:pt x="127" y="0"/>
                    <a:pt x="1" y="190"/>
                    <a:pt x="1" y="412"/>
                  </a:cubicBezTo>
                  <a:cubicBezTo>
                    <a:pt x="1" y="633"/>
                    <a:pt x="127" y="823"/>
                    <a:pt x="286" y="823"/>
                  </a:cubicBezTo>
                  <a:cubicBezTo>
                    <a:pt x="444" y="823"/>
                    <a:pt x="571" y="633"/>
                    <a:pt x="571" y="412"/>
                  </a:cubicBezTo>
                  <a:cubicBezTo>
                    <a:pt x="571" y="190"/>
                    <a:pt x="444" y="0"/>
                    <a:pt x="28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23"/>
            <p:cNvSpPr/>
            <p:nvPr/>
          </p:nvSpPr>
          <p:spPr>
            <a:xfrm>
              <a:off x="6137553" y="3090160"/>
              <a:ext cx="19368" cy="26851"/>
            </a:xfrm>
            <a:custGeom>
              <a:avLst/>
              <a:gdLst/>
              <a:ahLst/>
              <a:cxnLst/>
              <a:rect l="l" t="t" r="r" b="b"/>
              <a:pathLst>
                <a:path w="572" h="793" extrusionOk="0">
                  <a:moveTo>
                    <a:pt x="286" y="0"/>
                  </a:moveTo>
                  <a:cubicBezTo>
                    <a:pt x="128" y="0"/>
                    <a:pt x="1" y="159"/>
                    <a:pt x="1" y="380"/>
                  </a:cubicBezTo>
                  <a:cubicBezTo>
                    <a:pt x="1" y="602"/>
                    <a:pt x="128" y="792"/>
                    <a:pt x="286" y="792"/>
                  </a:cubicBezTo>
                  <a:cubicBezTo>
                    <a:pt x="444" y="792"/>
                    <a:pt x="571" y="602"/>
                    <a:pt x="571" y="380"/>
                  </a:cubicBezTo>
                  <a:cubicBezTo>
                    <a:pt x="571" y="159"/>
                    <a:pt x="444" y="0"/>
                    <a:pt x="28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23"/>
            <p:cNvSpPr/>
            <p:nvPr/>
          </p:nvSpPr>
          <p:spPr>
            <a:xfrm>
              <a:off x="6178321" y="3090160"/>
              <a:ext cx="20418" cy="26851"/>
            </a:xfrm>
            <a:custGeom>
              <a:avLst/>
              <a:gdLst/>
              <a:ahLst/>
              <a:cxnLst/>
              <a:rect l="l" t="t" r="r" b="b"/>
              <a:pathLst>
                <a:path w="603" h="793" extrusionOk="0">
                  <a:moveTo>
                    <a:pt x="285" y="0"/>
                  </a:moveTo>
                  <a:cubicBezTo>
                    <a:pt x="127" y="0"/>
                    <a:pt x="0" y="159"/>
                    <a:pt x="0" y="380"/>
                  </a:cubicBezTo>
                  <a:cubicBezTo>
                    <a:pt x="0" y="602"/>
                    <a:pt x="127" y="792"/>
                    <a:pt x="285" y="792"/>
                  </a:cubicBezTo>
                  <a:cubicBezTo>
                    <a:pt x="475" y="792"/>
                    <a:pt x="602" y="602"/>
                    <a:pt x="602" y="380"/>
                  </a:cubicBezTo>
                  <a:cubicBezTo>
                    <a:pt x="602" y="159"/>
                    <a:pt x="444" y="0"/>
                    <a:pt x="28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23"/>
            <p:cNvSpPr/>
            <p:nvPr/>
          </p:nvSpPr>
          <p:spPr>
            <a:xfrm>
              <a:off x="6157937" y="3116978"/>
              <a:ext cx="19334" cy="24684"/>
            </a:xfrm>
            <a:custGeom>
              <a:avLst/>
              <a:gdLst/>
              <a:ahLst/>
              <a:cxnLst/>
              <a:rect l="l" t="t" r="r" b="b"/>
              <a:pathLst>
                <a:path w="571" h="729" extrusionOk="0">
                  <a:moveTo>
                    <a:pt x="286" y="0"/>
                  </a:moveTo>
                  <a:cubicBezTo>
                    <a:pt x="127" y="0"/>
                    <a:pt x="1" y="190"/>
                    <a:pt x="1" y="412"/>
                  </a:cubicBezTo>
                  <a:cubicBezTo>
                    <a:pt x="1" y="539"/>
                    <a:pt x="32" y="634"/>
                    <a:pt x="64" y="697"/>
                  </a:cubicBezTo>
                  <a:cubicBezTo>
                    <a:pt x="222" y="697"/>
                    <a:pt x="349" y="729"/>
                    <a:pt x="444" y="729"/>
                  </a:cubicBezTo>
                  <a:cubicBezTo>
                    <a:pt x="539" y="665"/>
                    <a:pt x="571" y="539"/>
                    <a:pt x="571" y="412"/>
                  </a:cubicBezTo>
                  <a:cubicBezTo>
                    <a:pt x="571" y="190"/>
                    <a:pt x="444" y="0"/>
                    <a:pt x="28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23"/>
            <p:cNvSpPr/>
            <p:nvPr/>
          </p:nvSpPr>
          <p:spPr>
            <a:xfrm>
              <a:off x="6199754" y="3116978"/>
              <a:ext cx="16117" cy="26817"/>
            </a:xfrm>
            <a:custGeom>
              <a:avLst/>
              <a:gdLst/>
              <a:ahLst/>
              <a:cxnLst/>
              <a:rect l="l" t="t" r="r" b="b"/>
              <a:pathLst>
                <a:path w="476" h="792" extrusionOk="0">
                  <a:moveTo>
                    <a:pt x="286" y="0"/>
                  </a:moveTo>
                  <a:cubicBezTo>
                    <a:pt x="127" y="0"/>
                    <a:pt x="1" y="190"/>
                    <a:pt x="1" y="412"/>
                  </a:cubicBezTo>
                  <a:cubicBezTo>
                    <a:pt x="1" y="602"/>
                    <a:pt x="64" y="760"/>
                    <a:pt x="191" y="792"/>
                  </a:cubicBezTo>
                  <a:lnTo>
                    <a:pt x="476" y="127"/>
                  </a:lnTo>
                  <a:cubicBezTo>
                    <a:pt x="412" y="64"/>
                    <a:pt x="349" y="0"/>
                    <a:pt x="28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23"/>
            <p:cNvSpPr/>
            <p:nvPr/>
          </p:nvSpPr>
          <p:spPr>
            <a:xfrm>
              <a:off x="6187971" y="3144844"/>
              <a:ext cx="3251" cy="34"/>
            </a:xfrm>
            <a:custGeom>
              <a:avLst/>
              <a:gdLst/>
              <a:ahLst/>
              <a:cxnLst/>
              <a:rect l="l" t="t" r="r" b="b"/>
              <a:pathLst>
                <a:path w="96" h="1" extrusionOk="0">
                  <a:moveTo>
                    <a:pt x="0" y="1"/>
                  </a:moveTo>
                  <a:cubicBezTo>
                    <a:pt x="32" y="1"/>
                    <a:pt x="64" y="1"/>
                    <a:pt x="95" y="1"/>
                  </a:cubicBezTo>
                  <a:cubicBezTo>
                    <a:pt x="64" y="1"/>
                    <a:pt x="32" y="1"/>
                    <a:pt x="0"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23"/>
            <p:cNvSpPr/>
            <p:nvPr/>
          </p:nvSpPr>
          <p:spPr>
            <a:xfrm>
              <a:off x="6075386" y="2689123"/>
              <a:ext cx="10734" cy="17167"/>
            </a:xfrm>
            <a:custGeom>
              <a:avLst/>
              <a:gdLst/>
              <a:ahLst/>
              <a:cxnLst/>
              <a:rect l="l" t="t" r="r" b="b"/>
              <a:pathLst>
                <a:path w="317" h="507" extrusionOk="0">
                  <a:moveTo>
                    <a:pt x="32" y="0"/>
                  </a:moveTo>
                  <a:cubicBezTo>
                    <a:pt x="32" y="32"/>
                    <a:pt x="0" y="64"/>
                    <a:pt x="0" y="95"/>
                  </a:cubicBezTo>
                  <a:cubicBezTo>
                    <a:pt x="0" y="285"/>
                    <a:pt x="95" y="444"/>
                    <a:pt x="222" y="507"/>
                  </a:cubicBezTo>
                  <a:cubicBezTo>
                    <a:pt x="254" y="349"/>
                    <a:pt x="285" y="254"/>
                    <a:pt x="285" y="254"/>
                  </a:cubicBezTo>
                  <a:cubicBezTo>
                    <a:pt x="317" y="190"/>
                    <a:pt x="285" y="95"/>
                    <a:pt x="222" y="64"/>
                  </a:cubicBezTo>
                  <a:lnTo>
                    <a:pt x="32"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23"/>
            <p:cNvSpPr/>
            <p:nvPr/>
          </p:nvSpPr>
          <p:spPr>
            <a:xfrm>
              <a:off x="6055002" y="2706256"/>
              <a:ext cx="19334" cy="27935"/>
            </a:xfrm>
            <a:custGeom>
              <a:avLst/>
              <a:gdLst/>
              <a:ahLst/>
              <a:cxnLst/>
              <a:rect l="l" t="t" r="r" b="b"/>
              <a:pathLst>
                <a:path w="571" h="825" extrusionOk="0">
                  <a:moveTo>
                    <a:pt x="285" y="1"/>
                  </a:moveTo>
                  <a:cubicBezTo>
                    <a:pt x="127" y="1"/>
                    <a:pt x="0" y="191"/>
                    <a:pt x="0" y="413"/>
                  </a:cubicBezTo>
                  <a:cubicBezTo>
                    <a:pt x="0" y="634"/>
                    <a:pt x="127" y="824"/>
                    <a:pt x="285" y="824"/>
                  </a:cubicBezTo>
                  <a:cubicBezTo>
                    <a:pt x="444" y="824"/>
                    <a:pt x="571" y="634"/>
                    <a:pt x="571" y="413"/>
                  </a:cubicBezTo>
                  <a:cubicBezTo>
                    <a:pt x="571" y="191"/>
                    <a:pt x="444" y="1"/>
                    <a:pt x="285"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23"/>
            <p:cNvSpPr/>
            <p:nvPr/>
          </p:nvSpPr>
          <p:spPr>
            <a:xfrm>
              <a:off x="6075386" y="2738457"/>
              <a:ext cx="3251" cy="17167"/>
            </a:xfrm>
            <a:custGeom>
              <a:avLst/>
              <a:gdLst/>
              <a:ahLst/>
              <a:cxnLst/>
              <a:rect l="l" t="t" r="r" b="b"/>
              <a:pathLst>
                <a:path w="96" h="507" extrusionOk="0">
                  <a:moveTo>
                    <a:pt x="95" y="0"/>
                  </a:moveTo>
                  <a:lnTo>
                    <a:pt x="95" y="0"/>
                  </a:lnTo>
                  <a:cubicBezTo>
                    <a:pt x="32" y="63"/>
                    <a:pt x="0" y="158"/>
                    <a:pt x="0" y="285"/>
                  </a:cubicBezTo>
                  <a:cubicBezTo>
                    <a:pt x="0" y="348"/>
                    <a:pt x="32" y="443"/>
                    <a:pt x="64" y="507"/>
                  </a:cubicBezTo>
                  <a:cubicBezTo>
                    <a:pt x="64" y="348"/>
                    <a:pt x="64" y="158"/>
                    <a:pt x="9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23"/>
            <p:cNvSpPr/>
            <p:nvPr/>
          </p:nvSpPr>
          <p:spPr>
            <a:xfrm>
              <a:off x="6055002" y="3199528"/>
              <a:ext cx="19334" cy="26851"/>
            </a:xfrm>
            <a:custGeom>
              <a:avLst/>
              <a:gdLst/>
              <a:ahLst/>
              <a:cxnLst/>
              <a:rect l="l" t="t" r="r" b="b"/>
              <a:pathLst>
                <a:path w="571" h="793" extrusionOk="0">
                  <a:moveTo>
                    <a:pt x="285" y="1"/>
                  </a:moveTo>
                  <a:cubicBezTo>
                    <a:pt x="127" y="1"/>
                    <a:pt x="0" y="191"/>
                    <a:pt x="0" y="412"/>
                  </a:cubicBezTo>
                  <a:cubicBezTo>
                    <a:pt x="0" y="634"/>
                    <a:pt x="127" y="792"/>
                    <a:pt x="285" y="792"/>
                  </a:cubicBezTo>
                  <a:cubicBezTo>
                    <a:pt x="444" y="792"/>
                    <a:pt x="571" y="634"/>
                    <a:pt x="571" y="412"/>
                  </a:cubicBezTo>
                  <a:cubicBezTo>
                    <a:pt x="571" y="191"/>
                    <a:pt x="444" y="1"/>
                    <a:pt x="285"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23"/>
            <p:cNvSpPr/>
            <p:nvPr/>
          </p:nvSpPr>
          <p:spPr>
            <a:xfrm>
              <a:off x="6075386" y="3230646"/>
              <a:ext cx="7517" cy="22551"/>
            </a:xfrm>
            <a:custGeom>
              <a:avLst/>
              <a:gdLst/>
              <a:ahLst/>
              <a:cxnLst/>
              <a:rect l="l" t="t" r="r" b="b"/>
              <a:pathLst>
                <a:path w="222" h="666" extrusionOk="0">
                  <a:moveTo>
                    <a:pt x="95" y="0"/>
                  </a:moveTo>
                  <a:cubicBezTo>
                    <a:pt x="64" y="63"/>
                    <a:pt x="0" y="190"/>
                    <a:pt x="0" y="285"/>
                  </a:cubicBezTo>
                  <a:cubicBezTo>
                    <a:pt x="0" y="475"/>
                    <a:pt x="95" y="633"/>
                    <a:pt x="222" y="665"/>
                  </a:cubicBezTo>
                  <a:cubicBezTo>
                    <a:pt x="190" y="507"/>
                    <a:pt x="127" y="253"/>
                    <a:pt x="9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23"/>
            <p:cNvSpPr/>
            <p:nvPr/>
          </p:nvSpPr>
          <p:spPr>
            <a:xfrm>
              <a:off x="6055002" y="3254212"/>
              <a:ext cx="19334" cy="24718"/>
            </a:xfrm>
            <a:custGeom>
              <a:avLst/>
              <a:gdLst/>
              <a:ahLst/>
              <a:cxnLst/>
              <a:rect l="l" t="t" r="r" b="b"/>
              <a:pathLst>
                <a:path w="571" h="730" extrusionOk="0">
                  <a:moveTo>
                    <a:pt x="285" y="1"/>
                  </a:moveTo>
                  <a:cubicBezTo>
                    <a:pt x="127" y="1"/>
                    <a:pt x="0" y="191"/>
                    <a:pt x="0" y="412"/>
                  </a:cubicBezTo>
                  <a:cubicBezTo>
                    <a:pt x="0" y="539"/>
                    <a:pt x="64" y="666"/>
                    <a:pt x="127" y="729"/>
                  </a:cubicBezTo>
                  <a:lnTo>
                    <a:pt x="571" y="539"/>
                  </a:lnTo>
                  <a:cubicBezTo>
                    <a:pt x="571" y="507"/>
                    <a:pt x="571" y="444"/>
                    <a:pt x="571" y="412"/>
                  </a:cubicBezTo>
                  <a:cubicBezTo>
                    <a:pt x="571" y="191"/>
                    <a:pt x="444" y="1"/>
                    <a:pt x="285"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23"/>
            <p:cNvSpPr/>
            <p:nvPr/>
          </p:nvSpPr>
          <p:spPr>
            <a:xfrm>
              <a:off x="6014269" y="2663389"/>
              <a:ext cx="19334" cy="16117"/>
            </a:xfrm>
            <a:custGeom>
              <a:avLst/>
              <a:gdLst/>
              <a:ahLst/>
              <a:cxnLst/>
              <a:rect l="l" t="t" r="r" b="b"/>
              <a:pathLst>
                <a:path w="571" h="476" extrusionOk="0">
                  <a:moveTo>
                    <a:pt x="32" y="0"/>
                  </a:moveTo>
                  <a:cubicBezTo>
                    <a:pt x="0" y="0"/>
                    <a:pt x="0" y="32"/>
                    <a:pt x="0" y="64"/>
                  </a:cubicBezTo>
                  <a:cubicBezTo>
                    <a:pt x="0" y="285"/>
                    <a:pt x="158" y="475"/>
                    <a:pt x="317" y="475"/>
                  </a:cubicBezTo>
                  <a:cubicBezTo>
                    <a:pt x="412" y="475"/>
                    <a:pt x="538" y="349"/>
                    <a:pt x="570" y="222"/>
                  </a:cubicBezTo>
                  <a:lnTo>
                    <a:pt x="32"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23"/>
            <p:cNvSpPr/>
            <p:nvPr/>
          </p:nvSpPr>
          <p:spPr>
            <a:xfrm>
              <a:off x="5993885" y="2679473"/>
              <a:ext cx="19334" cy="26817"/>
            </a:xfrm>
            <a:custGeom>
              <a:avLst/>
              <a:gdLst/>
              <a:ahLst/>
              <a:cxnLst/>
              <a:rect l="l" t="t" r="r" b="b"/>
              <a:pathLst>
                <a:path w="571" h="792" extrusionOk="0">
                  <a:moveTo>
                    <a:pt x="285" y="0"/>
                  </a:moveTo>
                  <a:cubicBezTo>
                    <a:pt x="127" y="0"/>
                    <a:pt x="0" y="159"/>
                    <a:pt x="0" y="380"/>
                  </a:cubicBezTo>
                  <a:cubicBezTo>
                    <a:pt x="0" y="602"/>
                    <a:pt x="127" y="792"/>
                    <a:pt x="285" y="792"/>
                  </a:cubicBezTo>
                  <a:cubicBezTo>
                    <a:pt x="444" y="792"/>
                    <a:pt x="570" y="602"/>
                    <a:pt x="570" y="380"/>
                  </a:cubicBezTo>
                  <a:cubicBezTo>
                    <a:pt x="570" y="159"/>
                    <a:pt x="444" y="0"/>
                    <a:pt x="28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23"/>
            <p:cNvSpPr/>
            <p:nvPr/>
          </p:nvSpPr>
          <p:spPr>
            <a:xfrm>
              <a:off x="6035702" y="2679473"/>
              <a:ext cx="19334" cy="26817"/>
            </a:xfrm>
            <a:custGeom>
              <a:avLst/>
              <a:gdLst/>
              <a:ahLst/>
              <a:cxnLst/>
              <a:rect l="l" t="t" r="r" b="b"/>
              <a:pathLst>
                <a:path w="571" h="792" extrusionOk="0">
                  <a:moveTo>
                    <a:pt x="285" y="0"/>
                  </a:moveTo>
                  <a:cubicBezTo>
                    <a:pt x="127" y="0"/>
                    <a:pt x="0" y="159"/>
                    <a:pt x="0" y="380"/>
                  </a:cubicBezTo>
                  <a:cubicBezTo>
                    <a:pt x="0" y="602"/>
                    <a:pt x="127" y="792"/>
                    <a:pt x="285" y="792"/>
                  </a:cubicBezTo>
                  <a:cubicBezTo>
                    <a:pt x="444" y="792"/>
                    <a:pt x="570" y="602"/>
                    <a:pt x="570" y="380"/>
                  </a:cubicBezTo>
                  <a:cubicBezTo>
                    <a:pt x="570" y="159"/>
                    <a:pt x="444" y="0"/>
                    <a:pt x="28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23"/>
            <p:cNvSpPr/>
            <p:nvPr/>
          </p:nvSpPr>
          <p:spPr>
            <a:xfrm>
              <a:off x="5973501" y="2706256"/>
              <a:ext cx="19334" cy="27935"/>
            </a:xfrm>
            <a:custGeom>
              <a:avLst/>
              <a:gdLst/>
              <a:ahLst/>
              <a:cxnLst/>
              <a:rect l="l" t="t" r="r" b="b"/>
              <a:pathLst>
                <a:path w="571" h="825" extrusionOk="0">
                  <a:moveTo>
                    <a:pt x="286" y="1"/>
                  </a:moveTo>
                  <a:cubicBezTo>
                    <a:pt x="127" y="1"/>
                    <a:pt x="1" y="191"/>
                    <a:pt x="1" y="413"/>
                  </a:cubicBezTo>
                  <a:cubicBezTo>
                    <a:pt x="1" y="634"/>
                    <a:pt x="127" y="824"/>
                    <a:pt x="286" y="824"/>
                  </a:cubicBezTo>
                  <a:cubicBezTo>
                    <a:pt x="444" y="824"/>
                    <a:pt x="571" y="634"/>
                    <a:pt x="571" y="413"/>
                  </a:cubicBezTo>
                  <a:cubicBezTo>
                    <a:pt x="571" y="191"/>
                    <a:pt x="444" y="1"/>
                    <a:pt x="286"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23"/>
            <p:cNvSpPr/>
            <p:nvPr/>
          </p:nvSpPr>
          <p:spPr>
            <a:xfrm>
              <a:off x="6014269" y="2706256"/>
              <a:ext cx="20384" cy="27935"/>
            </a:xfrm>
            <a:custGeom>
              <a:avLst/>
              <a:gdLst/>
              <a:ahLst/>
              <a:cxnLst/>
              <a:rect l="l" t="t" r="r" b="b"/>
              <a:pathLst>
                <a:path w="602" h="825" extrusionOk="0">
                  <a:moveTo>
                    <a:pt x="317" y="1"/>
                  </a:moveTo>
                  <a:cubicBezTo>
                    <a:pt x="127" y="1"/>
                    <a:pt x="0" y="191"/>
                    <a:pt x="0" y="413"/>
                  </a:cubicBezTo>
                  <a:cubicBezTo>
                    <a:pt x="0" y="634"/>
                    <a:pt x="127" y="824"/>
                    <a:pt x="317" y="824"/>
                  </a:cubicBezTo>
                  <a:cubicBezTo>
                    <a:pt x="475" y="824"/>
                    <a:pt x="602" y="634"/>
                    <a:pt x="602" y="413"/>
                  </a:cubicBezTo>
                  <a:cubicBezTo>
                    <a:pt x="602" y="191"/>
                    <a:pt x="475" y="1"/>
                    <a:pt x="317"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23"/>
            <p:cNvSpPr/>
            <p:nvPr/>
          </p:nvSpPr>
          <p:spPr>
            <a:xfrm>
              <a:off x="5993885" y="2734156"/>
              <a:ext cx="19334" cy="26851"/>
            </a:xfrm>
            <a:custGeom>
              <a:avLst/>
              <a:gdLst/>
              <a:ahLst/>
              <a:cxnLst/>
              <a:rect l="l" t="t" r="r" b="b"/>
              <a:pathLst>
                <a:path w="571" h="793" extrusionOk="0">
                  <a:moveTo>
                    <a:pt x="285" y="0"/>
                  </a:moveTo>
                  <a:cubicBezTo>
                    <a:pt x="127" y="0"/>
                    <a:pt x="0" y="159"/>
                    <a:pt x="0" y="380"/>
                  </a:cubicBezTo>
                  <a:cubicBezTo>
                    <a:pt x="0" y="602"/>
                    <a:pt x="127" y="792"/>
                    <a:pt x="285" y="792"/>
                  </a:cubicBezTo>
                  <a:cubicBezTo>
                    <a:pt x="444" y="792"/>
                    <a:pt x="570" y="602"/>
                    <a:pt x="570" y="380"/>
                  </a:cubicBezTo>
                  <a:cubicBezTo>
                    <a:pt x="570" y="159"/>
                    <a:pt x="444" y="0"/>
                    <a:pt x="28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23"/>
            <p:cNvSpPr/>
            <p:nvPr/>
          </p:nvSpPr>
          <p:spPr>
            <a:xfrm>
              <a:off x="6035702" y="2734156"/>
              <a:ext cx="19334" cy="26851"/>
            </a:xfrm>
            <a:custGeom>
              <a:avLst/>
              <a:gdLst/>
              <a:ahLst/>
              <a:cxnLst/>
              <a:rect l="l" t="t" r="r" b="b"/>
              <a:pathLst>
                <a:path w="571" h="793" extrusionOk="0">
                  <a:moveTo>
                    <a:pt x="285" y="0"/>
                  </a:moveTo>
                  <a:cubicBezTo>
                    <a:pt x="127" y="0"/>
                    <a:pt x="0" y="159"/>
                    <a:pt x="0" y="380"/>
                  </a:cubicBezTo>
                  <a:cubicBezTo>
                    <a:pt x="0" y="602"/>
                    <a:pt x="127" y="792"/>
                    <a:pt x="285" y="792"/>
                  </a:cubicBezTo>
                  <a:cubicBezTo>
                    <a:pt x="444" y="792"/>
                    <a:pt x="570" y="602"/>
                    <a:pt x="570" y="380"/>
                  </a:cubicBezTo>
                  <a:cubicBezTo>
                    <a:pt x="570" y="159"/>
                    <a:pt x="444" y="0"/>
                    <a:pt x="28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23"/>
            <p:cNvSpPr/>
            <p:nvPr/>
          </p:nvSpPr>
          <p:spPr>
            <a:xfrm>
              <a:off x="5973501" y="3199528"/>
              <a:ext cx="19334" cy="26851"/>
            </a:xfrm>
            <a:custGeom>
              <a:avLst/>
              <a:gdLst/>
              <a:ahLst/>
              <a:cxnLst/>
              <a:rect l="l" t="t" r="r" b="b"/>
              <a:pathLst>
                <a:path w="571" h="793" extrusionOk="0">
                  <a:moveTo>
                    <a:pt x="286" y="1"/>
                  </a:moveTo>
                  <a:cubicBezTo>
                    <a:pt x="127" y="1"/>
                    <a:pt x="1" y="191"/>
                    <a:pt x="1" y="412"/>
                  </a:cubicBezTo>
                  <a:cubicBezTo>
                    <a:pt x="1" y="634"/>
                    <a:pt x="127" y="792"/>
                    <a:pt x="286" y="792"/>
                  </a:cubicBezTo>
                  <a:cubicBezTo>
                    <a:pt x="444" y="792"/>
                    <a:pt x="571" y="634"/>
                    <a:pt x="571" y="412"/>
                  </a:cubicBezTo>
                  <a:cubicBezTo>
                    <a:pt x="571" y="191"/>
                    <a:pt x="444" y="1"/>
                    <a:pt x="286"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23"/>
            <p:cNvSpPr/>
            <p:nvPr/>
          </p:nvSpPr>
          <p:spPr>
            <a:xfrm>
              <a:off x="6014269" y="3199528"/>
              <a:ext cx="20384" cy="26851"/>
            </a:xfrm>
            <a:custGeom>
              <a:avLst/>
              <a:gdLst/>
              <a:ahLst/>
              <a:cxnLst/>
              <a:rect l="l" t="t" r="r" b="b"/>
              <a:pathLst>
                <a:path w="602" h="793" extrusionOk="0">
                  <a:moveTo>
                    <a:pt x="317" y="1"/>
                  </a:moveTo>
                  <a:cubicBezTo>
                    <a:pt x="127" y="1"/>
                    <a:pt x="0" y="191"/>
                    <a:pt x="0" y="412"/>
                  </a:cubicBezTo>
                  <a:cubicBezTo>
                    <a:pt x="0" y="634"/>
                    <a:pt x="127" y="792"/>
                    <a:pt x="317" y="792"/>
                  </a:cubicBezTo>
                  <a:cubicBezTo>
                    <a:pt x="475" y="792"/>
                    <a:pt x="602" y="634"/>
                    <a:pt x="602" y="412"/>
                  </a:cubicBezTo>
                  <a:cubicBezTo>
                    <a:pt x="602" y="191"/>
                    <a:pt x="475" y="1"/>
                    <a:pt x="317"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23"/>
            <p:cNvSpPr/>
            <p:nvPr/>
          </p:nvSpPr>
          <p:spPr>
            <a:xfrm>
              <a:off x="5993885" y="3226345"/>
              <a:ext cx="19334" cy="27901"/>
            </a:xfrm>
            <a:custGeom>
              <a:avLst/>
              <a:gdLst/>
              <a:ahLst/>
              <a:cxnLst/>
              <a:rect l="l" t="t" r="r" b="b"/>
              <a:pathLst>
                <a:path w="571" h="824" extrusionOk="0">
                  <a:moveTo>
                    <a:pt x="285" y="0"/>
                  </a:moveTo>
                  <a:cubicBezTo>
                    <a:pt x="127" y="0"/>
                    <a:pt x="0" y="190"/>
                    <a:pt x="0" y="412"/>
                  </a:cubicBezTo>
                  <a:cubicBezTo>
                    <a:pt x="0" y="634"/>
                    <a:pt x="127" y="824"/>
                    <a:pt x="285" y="824"/>
                  </a:cubicBezTo>
                  <a:cubicBezTo>
                    <a:pt x="444" y="824"/>
                    <a:pt x="570" y="634"/>
                    <a:pt x="570" y="412"/>
                  </a:cubicBezTo>
                  <a:cubicBezTo>
                    <a:pt x="570" y="190"/>
                    <a:pt x="444" y="0"/>
                    <a:pt x="28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23"/>
            <p:cNvSpPr/>
            <p:nvPr/>
          </p:nvSpPr>
          <p:spPr>
            <a:xfrm>
              <a:off x="6035702" y="3226345"/>
              <a:ext cx="19334" cy="27901"/>
            </a:xfrm>
            <a:custGeom>
              <a:avLst/>
              <a:gdLst/>
              <a:ahLst/>
              <a:cxnLst/>
              <a:rect l="l" t="t" r="r" b="b"/>
              <a:pathLst>
                <a:path w="571" h="824" extrusionOk="0">
                  <a:moveTo>
                    <a:pt x="285" y="0"/>
                  </a:moveTo>
                  <a:cubicBezTo>
                    <a:pt x="127" y="0"/>
                    <a:pt x="0" y="190"/>
                    <a:pt x="0" y="412"/>
                  </a:cubicBezTo>
                  <a:cubicBezTo>
                    <a:pt x="0" y="634"/>
                    <a:pt x="127" y="824"/>
                    <a:pt x="285" y="824"/>
                  </a:cubicBezTo>
                  <a:cubicBezTo>
                    <a:pt x="444" y="824"/>
                    <a:pt x="570" y="634"/>
                    <a:pt x="570" y="412"/>
                  </a:cubicBezTo>
                  <a:cubicBezTo>
                    <a:pt x="570" y="190"/>
                    <a:pt x="444" y="0"/>
                    <a:pt x="28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23"/>
            <p:cNvSpPr/>
            <p:nvPr/>
          </p:nvSpPr>
          <p:spPr>
            <a:xfrm>
              <a:off x="5974585" y="3254212"/>
              <a:ext cx="18251" cy="25767"/>
            </a:xfrm>
            <a:custGeom>
              <a:avLst/>
              <a:gdLst/>
              <a:ahLst/>
              <a:cxnLst/>
              <a:rect l="l" t="t" r="r" b="b"/>
              <a:pathLst>
                <a:path w="539" h="761" extrusionOk="0">
                  <a:moveTo>
                    <a:pt x="254" y="1"/>
                  </a:moveTo>
                  <a:cubicBezTo>
                    <a:pt x="127" y="1"/>
                    <a:pt x="32" y="96"/>
                    <a:pt x="0" y="222"/>
                  </a:cubicBezTo>
                  <a:cubicBezTo>
                    <a:pt x="159" y="412"/>
                    <a:pt x="285" y="571"/>
                    <a:pt x="412" y="761"/>
                  </a:cubicBezTo>
                  <a:cubicBezTo>
                    <a:pt x="475" y="666"/>
                    <a:pt x="539" y="539"/>
                    <a:pt x="539" y="412"/>
                  </a:cubicBezTo>
                  <a:cubicBezTo>
                    <a:pt x="539" y="191"/>
                    <a:pt x="412" y="1"/>
                    <a:pt x="254"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23"/>
            <p:cNvSpPr/>
            <p:nvPr/>
          </p:nvSpPr>
          <p:spPr>
            <a:xfrm>
              <a:off x="6014269" y="3254212"/>
              <a:ext cx="20384" cy="26851"/>
            </a:xfrm>
            <a:custGeom>
              <a:avLst/>
              <a:gdLst/>
              <a:ahLst/>
              <a:cxnLst/>
              <a:rect l="l" t="t" r="r" b="b"/>
              <a:pathLst>
                <a:path w="602" h="793" extrusionOk="0">
                  <a:moveTo>
                    <a:pt x="317" y="1"/>
                  </a:moveTo>
                  <a:cubicBezTo>
                    <a:pt x="127" y="1"/>
                    <a:pt x="0" y="191"/>
                    <a:pt x="0" y="412"/>
                  </a:cubicBezTo>
                  <a:cubicBezTo>
                    <a:pt x="0" y="634"/>
                    <a:pt x="127" y="793"/>
                    <a:pt x="317" y="793"/>
                  </a:cubicBezTo>
                  <a:cubicBezTo>
                    <a:pt x="475" y="793"/>
                    <a:pt x="602" y="634"/>
                    <a:pt x="602" y="412"/>
                  </a:cubicBezTo>
                  <a:cubicBezTo>
                    <a:pt x="602" y="191"/>
                    <a:pt x="475" y="1"/>
                    <a:pt x="317"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23"/>
            <p:cNvSpPr/>
            <p:nvPr/>
          </p:nvSpPr>
          <p:spPr>
            <a:xfrm>
              <a:off x="5994935" y="3282113"/>
              <a:ext cx="18284" cy="19334"/>
            </a:xfrm>
            <a:custGeom>
              <a:avLst/>
              <a:gdLst/>
              <a:ahLst/>
              <a:cxnLst/>
              <a:rect l="l" t="t" r="r" b="b"/>
              <a:pathLst>
                <a:path w="540" h="571" extrusionOk="0">
                  <a:moveTo>
                    <a:pt x="254" y="0"/>
                  </a:moveTo>
                  <a:cubicBezTo>
                    <a:pt x="159" y="0"/>
                    <a:pt x="33" y="95"/>
                    <a:pt x="1" y="222"/>
                  </a:cubicBezTo>
                  <a:cubicBezTo>
                    <a:pt x="96" y="380"/>
                    <a:pt x="159" y="475"/>
                    <a:pt x="159" y="475"/>
                  </a:cubicBezTo>
                  <a:cubicBezTo>
                    <a:pt x="191" y="539"/>
                    <a:pt x="286" y="570"/>
                    <a:pt x="349" y="570"/>
                  </a:cubicBezTo>
                  <a:lnTo>
                    <a:pt x="539" y="475"/>
                  </a:lnTo>
                  <a:cubicBezTo>
                    <a:pt x="539" y="444"/>
                    <a:pt x="539" y="412"/>
                    <a:pt x="539" y="380"/>
                  </a:cubicBezTo>
                  <a:cubicBezTo>
                    <a:pt x="539" y="159"/>
                    <a:pt x="413" y="0"/>
                    <a:pt x="254"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23"/>
            <p:cNvSpPr/>
            <p:nvPr/>
          </p:nvSpPr>
          <p:spPr>
            <a:xfrm>
              <a:off x="6036786" y="3282113"/>
              <a:ext cx="12901" cy="6467"/>
            </a:xfrm>
            <a:custGeom>
              <a:avLst/>
              <a:gdLst/>
              <a:ahLst/>
              <a:cxnLst/>
              <a:rect l="l" t="t" r="r" b="b"/>
              <a:pathLst>
                <a:path w="381" h="191" extrusionOk="0">
                  <a:moveTo>
                    <a:pt x="253" y="0"/>
                  </a:moveTo>
                  <a:cubicBezTo>
                    <a:pt x="158" y="0"/>
                    <a:pt x="63" y="64"/>
                    <a:pt x="0" y="190"/>
                  </a:cubicBezTo>
                  <a:lnTo>
                    <a:pt x="380" y="32"/>
                  </a:lnTo>
                  <a:cubicBezTo>
                    <a:pt x="348" y="0"/>
                    <a:pt x="285" y="0"/>
                    <a:pt x="253"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23"/>
            <p:cNvSpPr/>
            <p:nvPr/>
          </p:nvSpPr>
          <p:spPr>
            <a:xfrm>
              <a:off x="5892000" y="2722373"/>
              <a:ext cx="16117" cy="11817"/>
            </a:xfrm>
            <a:custGeom>
              <a:avLst/>
              <a:gdLst/>
              <a:ahLst/>
              <a:cxnLst/>
              <a:rect l="l" t="t" r="r" b="b"/>
              <a:pathLst>
                <a:path w="476" h="349" extrusionOk="0">
                  <a:moveTo>
                    <a:pt x="1" y="0"/>
                  </a:moveTo>
                  <a:cubicBezTo>
                    <a:pt x="1" y="190"/>
                    <a:pt x="127" y="348"/>
                    <a:pt x="254" y="348"/>
                  </a:cubicBezTo>
                  <a:cubicBezTo>
                    <a:pt x="349" y="348"/>
                    <a:pt x="412" y="285"/>
                    <a:pt x="476" y="222"/>
                  </a:cubicBezTo>
                  <a:cubicBezTo>
                    <a:pt x="286" y="190"/>
                    <a:pt x="127" y="95"/>
                    <a:pt x="1"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23"/>
            <p:cNvSpPr/>
            <p:nvPr/>
          </p:nvSpPr>
          <p:spPr>
            <a:xfrm>
              <a:off x="5934901" y="2719156"/>
              <a:ext cx="17201" cy="15034"/>
            </a:xfrm>
            <a:custGeom>
              <a:avLst/>
              <a:gdLst/>
              <a:ahLst/>
              <a:cxnLst/>
              <a:rect l="l" t="t" r="r" b="b"/>
              <a:pathLst>
                <a:path w="508" h="444" extrusionOk="0">
                  <a:moveTo>
                    <a:pt x="507" y="0"/>
                  </a:moveTo>
                  <a:cubicBezTo>
                    <a:pt x="349" y="127"/>
                    <a:pt x="191" y="222"/>
                    <a:pt x="1" y="285"/>
                  </a:cubicBezTo>
                  <a:cubicBezTo>
                    <a:pt x="64" y="380"/>
                    <a:pt x="127" y="443"/>
                    <a:pt x="222" y="443"/>
                  </a:cubicBezTo>
                  <a:cubicBezTo>
                    <a:pt x="381" y="443"/>
                    <a:pt x="507" y="253"/>
                    <a:pt x="507" y="32"/>
                  </a:cubicBezTo>
                  <a:lnTo>
                    <a:pt x="507"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23"/>
            <p:cNvSpPr/>
            <p:nvPr/>
          </p:nvSpPr>
          <p:spPr>
            <a:xfrm>
              <a:off x="5912384" y="2734156"/>
              <a:ext cx="19334" cy="26851"/>
            </a:xfrm>
            <a:custGeom>
              <a:avLst/>
              <a:gdLst/>
              <a:ahLst/>
              <a:cxnLst/>
              <a:rect l="l" t="t" r="r" b="b"/>
              <a:pathLst>
                <a:path w="571" h="793" extrusionOk="0">
                  <a:moveTo>
                    <a:pt x="286" y="0"/>
                  </a:moveTo>
                  <a:cubicBezTo>
                    <a:pt x="127" y="0"/>
                    <a:pt x="0" y="159"/>
                    <a:pt x="0" y="380"/>
                  </a:cubicBezTo>
                  <a:cubicBezTo>
                    <a:pt x="0" y="602"/>
                    <a:pt x="127" y="792"/>
                    <a:pt x="286" y="792"/>
                  </a:cubicBezTo>
                  <a:cubicBezTo>
                    <a:pt x="444" y="792"/>
                    <a:pt x="571" y="602"/>
                    <a:pt x="571" y="380"/>
                  </a:cubicBezTo>
                  <a:cubicBezTo>
                    <a:pt x="571" y="159"/>
                    <a:pt x="444" y="0"/>
                    <a:pt x="28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23"/>
            <p:cNvSpPr/>
            <p:nvPr/>
          </p:nvSpPr>
          <p:spPr>
            <a:xfrm>
              <a:off x="5953118" y="2734156"/>
              <a:ext cx="20418" cy="26851"/>
            </a:xfrm>
            <a:custGeom>
              <a:avLst/>
              <a:gdLst/>
              <a:ahLst/>
              <a:cxnLst/>
              <a:rect l="l" t="t" r="r" b="b"/>
              <a:pathLst>
                <a:path w="603" h="793" extrusionOk="0">
                  <a:moveTo>
                    <a:pt x="318" y="0"/>
                  </a:moveTo>
                  <a:cubicBezTo>
                    <a:pt x="128" y="0"/>
                    <a:pt x="1" y="159"/>
                    <a:pt x="1" y="380"/>
                  </a:cubicBezTo>
                  <a:cubicBezTo>
                    <a:pt x="1" y="602"/>
                    <a:pt x="159" y="792"/>
                    <a:pt x="318" y="792"/>
                  </a:cubicBezTo>
                  <a:cubicBezTo>
                    <a:pt x="476" y="792"/>
                    <a:pt x="603" y="602"/>
                    <a:pt x="603" y="380"/>
                  </a:cubicBezTo>
                  <a:cubicBezTo>
                    <a:pt x="603" y="159"/>
                    <a:pt x="476" y="0"/>
                    <a:pt x="318"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23"/>
            <p:cNvSpPr/>
            <p:nvPr/>
          </p:nvSpPr>
          <p:spPr>
            <a:xfrm>
              <a:off x="5890951" y="3199528"/>
              <a:ext cx="20384" cy="26851"/>
            </a:xfrm>
            <a:custGeom>
              <a:avLst/>
              <a:gdLst/>
              <a:ahLst/>
              <a:cxnLst/>
              <a:rect l="l" t="t" r="r" b="b"/>
              <a:pathLst>
                <a:path w="602" h="793" extrusionOk="0">
                  <a:moveTo>
                    <a:pt x="285" y="1"/>
                  </a:moveTo>
                  <a:cubicBezTo>
                    <a:pt x="127" y="1"/>
                    <a:pt x="0" y="191"/>
                    <a:pt x="0" y="412"/>
                  </a:cubicBezTo>
                  <a:cubicBezTo>
                    <a:pt x="0" y="634"/>
                    <a:pt x="127" y="792"/>
                    <a:pt x="285" y="792"/>
                  </a:cubicBezTo>
                  <a:cubicBezTo>
                    <a:pt x="475" y="792"/>
                    <a:pt x="602" y="634"/>
                    <a:pt x="602" y="412"/>
                  </a:cubicBezTo>
                  <a:cubicBezTo>
                    <a:pt x="602" y="191"/>
                    <a:pt x="475" y="1"/>
                    <a:pt x="285"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23"/>
            <p:cNvSpPr/>
            <p:nvPr/>
          </p:nvSpPr>
          <p:spPr>
            <a:xfrm>
              <a:off x="5932768" y="3199528"/>
              <a:ext cx="19334" cy="26851"/>
            </a:xfrm>
            <a:custGeom>
              <a:avLst/>
              <a:gdLst/>
              <a:ahLst/>
              <a:cxnLst/>
              <a:rect l="l" t="t" r="r" b="b"/>
              <a:pathLst>
                <a:path w="571" h="793" extrusionOk="0">
                  <a:moveTo>
                    <a:pt x="285" y="1"/>
                  </a:moveTo>
                  <a:cubicBezTo>
                    <a:pt x="127" y="1"/>
                    <a:pt x="0" y="191"/>
                    <a:pt x="0" y="412"/>
                  </a:cubicBezTo>
                  <a:cubicBezTo>
                    <a:pt x="0" y="634"/>
                    <a:pt x="127" y="792"/>
                    <a:pt x="285" y="792"/>
                  </a:cubicBezTo>
                  <a:cubicBezTo>
                    <a:pt x="444" y="792"/>
                    <a:pt x="570" y="634"/>
                    <a:pt x="570" y="412"/>
                  </a:cubicBezTo>
                  <a:cubicBezTo>
                    <a:pt x="570" y="191"/>
                    <a:pt x="444" y="1"/>
                    <a:pt x="285"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23"/>
            <p:cNvSpPr/>
            <p:nvPr/>
          </p:nvSpPr>
          <p:spPr>
            <a:xfrm>
              <a:off x="5916684" y="3226345"/>
              <a:ext cx="10734" cy="3251"/>
            </a:xfrm>
            <a:custGeom>
              <a:avLst/>
              <a:gdLst/>
              <a:ahLst/>
              <a:cxnLst/>
              <a:rect l="l" t="t" r="r" b="b"/>
              <a:pathLst>
                <a:path w="317" h="96" extrusionOk="0">
                  <a:moveTo>
                    <a:pt x="159" y="0"/>
                  </a:moveTo>
                  <a:cubicBezTo>
                    <a:pt x="95" y="0"/>
                    <a:pt x="63" y="32"/>
                    <a:pt x="0" y="64"/>
                  </a:cubicBezTo>
                  <a:lnTo>
                    <a:pt x="63" y="64"/>
                  </a:lnTo>
                  <a:cubicBezTo>
                    <a:pt x="159" y="64"/>
                    <a:pt x="254" y="64"/>
                    <a:pt x="317" y="95"/>
                  </a:cubicBezTo>
                  <a:cubicBezTo>
                    <a:pt x="285" y="32"/>
                    <a:pt x="222" y="0"/>
                    <a:pt x="159"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23"/>
            <p:cNvSpPr/>
            <p:nvPr/>
          </p:nvSpPr>
          <p:spPr>
            <a:xfrm>
              <a:off x="5953118" y="3226345"/>
              <a:ext cx="20418" cy="26851"/>
            </a:xfrm>
            <a:custGeom>
              <a:avLst/>
              <a:gdLst/>
              <a:ahLst/>
              <a:cxnLst/>
              <a:rect l="l" t="t" r="r" b="b"/>
              <a:pathLst>
                <a:path w="603" h="793" extrusionOk="0">
                  <a:moveTo>
                    <a:pt x="318" y="0"/>
                  </a:moveTo>
                  <a:cubicBezTo>
                    <a:pt x="128" y="0"/>
                    <a:pt x="1" y="190"/>
                    <a:pt x="1" y="412"/>
                  </a:cubicBezTo>
                  <a:cubicBezTo>
                    <a:pt x="1" y="444"/>
                    <a:pt x="33" y="444"/>
                    <a:pt x="33" y="475"/>
                  </a:cubicBezTo>
                  <a:cubicBezTo>
                    <a:pt x="159" y="570"/>
                    <a:pt x="286" y="697"/>
                    <a:pt x="381" y="792"/>
                  </a:cubicBezTo>
                  <a:cubicBezTo>
                    <a:pt x="508" y="760"/>
                    <a:pt x="603" y="602"/>
                    <a:pt x="603" y="412"/>
                  </a:cubicBezTo>
                  <a:cubicBezTo>
                    <a:pt x="603" y="190"/>
                    <a:pt x="476" y="0"/>
                    <a:pt x="318"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23"/>
            <p:cNvSpPr/>
            <p:nvPr/>
          </p:nvSpPr>
          <p:spPr>
            <a:xfrm>
              <a:off x="5809450" y="2661222"/>
              <a:ext cx="19334" cy="18284"/>
            </a:xfrm>
            <a:custGeom>
              <a:avLst/>
              <a:gdLst/>
              <a:ahLst/>
              <a:cxnLst/>
              <a:rect l="l" t="t" r="r" b="b"/>
              <a:pathLst>
                <a:path w="571" h="540" extrusionOk="0">
                  <a:moveTo>
                    <a:pt x="570" y="1"/>
                  </a:moveTo>
                  <a:lnTo>
                    <a:pt x="0" y="223"/>
                  </a:lnTo>
                  <a:cubicBezTo>
                    <a:pt x="32" y="381"/>
                    <a:pt x="159" y="539"/>
                    <a:pt x="285" y="539"/>
                  </a:cubicBezTo>
                  <a:cubicBezTo>
                    <a:pt x="444" y="539"/>
                    <a:pt x="570" y="349"/>
                    <a:pt x="570" y="128"/>
                  </a:cubicBezTo>
                  <a:cubicBezTo>
                    <a:pt x="570" y="64"/>
                    <a:pt x="570" y="33"/>
                    <a:pt x="570"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23"/>
            <p:cNvSpPr/>
            <p:nvPr/>
          </p:nvSpPr>
          <p:spPr>
            <a:xfrm>
              <a:off x="5829800" y="2679473"/>
              <a:ext cx="20418" cy="26817"/>
            </a:xfrm>
            <a:custGeom>
              <a:avLst/>
              <a:gdLst/>
              <a:ahLst/>
              <a:cxnLst/>
              <a:rect l="l" t="t" r="r" b="b"/>
              <a:pathLst>
                <a:path w="603" h="792" extrusionOk="0">
                  <a:moveTo>
                    <a:pt x="286" y="0"/>
                  </a:moveTo>
                  <a:cubicBezTo>
                    <a:pt x="128" y="0"/>
                    <a:pt x="1" y="159"/>
                    <a:pt x="1" y="380"/>
                  </a:cubicBezTo>
                  <a:cubicBezTo>
                    <a:pt x="1" y="602"/>
                    <a:pt x="128" y="792"/>
                    <a:pt x="286" y="792"/>
                  </a:cubicBezTo>
                  <a:cubicBezTo>
                    <a:pt x="476" y="792"/>
                    <a:pt x="603" y="602"/>
                    <a:pt x="603" y="380"/>
                  </a:cubicBezTo>
                  <a:cubicBezTo>
                    <a:pt x="603" y="159"/>
                    <a:pt x="444" y="0"/>
                    <a:pt x="28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23"/>
            <p:cNvSpPr/>
            <p:nvPr/>
          </p:nvSpPr>
          <p:spPr>
            <a:xfrm>
              <a:off x="5809450" y="2706256"/>
              <a:ext cx="19334" cy="27935"/>
            </a:xfrm>
            <a:custGeom>
              <a:avLst/>
              <a:gdLst/>
              <a:ahLst/>
              <a:cxnLst/>
              <a:rect l="l" t="t" r="r" b="b"/>
              <a:pathLst>
                <a:path w="571" h="825" extrusionOk="0">
                  <a:moveTo>
                    <a:pt x="285" y="1"/>
                  </a:moveTo>
                  <a:cubicBezTo>
                    <a:pt x="127" y="1"/>
                    <a:pt x="0" y="191"/>
                    <a:pt x="0" y="413"/>
                  </a:cubicBezTo>
                  <a:cubicBezTo>
                    <a:pt x="0" y="634"/>
                    <a:pt x="127" y="824"/>
                    <a:pt x="285" y="824"/>
                  </a:cubicBezTo>
                  <a:cubicBezTo>
                    <a:pt x="444" y="824"/>
                    <a:pt x="570" y="634"/>
                    <a:pt x="570" y="413"/>
                  </a:cubicBezTo>
                  <a:cubicBezTo>
                    <a:pt x="570" y="191"/>
                    <a:pt x="444" y="1"/>
                    <a:pt x="285"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23"/>
            <p:cNvSpPr/>
            <p:nvPr/>
          </p:nvSpPr>
          <p:spPr>
            <a:xfrm>
              <a:off x="5851267" y="2706256"/>
              <a:ext cx="19334" cy="27935"/>
            </a:xfrm>
            <a:custGeom>
              <a:avLst/>
              <a:gdLst/>
              <a:ahLst/>
              <a:cxnLst/>
              <a:rect l="l" t="t" r="r" b="b"/>
              <a:pathLst>
                <a:path w="571" h="825" extrusionOk="0">
                  <a:moveTo>
                    <a:pt x="285" y="1"/>
                  </a:moveTo>
                  <a:cubicBezTo>
                    <a:pt x="127" y="1"/>
                    <a:pt x="0" y="191"/>
                    <a:pt x="0" y="413"/>
                  </a:cubicBezTo>
                  <a:cubicBezTo>
                    <a:pt x="0" y="634"/>
                    <a:pt x="127" y="824"/>
                    <a:pt x="285" y="824"/>
                  </a:cubicBezTo>
                  <a:cubicBezTo>
                    <a:pt x="444" y="824"/>
                    <a:pt x="570" y="634"/>
                    <a:pt x="570" y="413"/>
                  </a:cubicBezTo>
                  <a:cubicBezTo>
                    <a:pt x="570" y="191"/>
                    <a:pt x="444" y="1"/>
                    <a:pt x="285"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23"/>
            <p:cNvSpPr/>
            <p:nvPr/>
          </p:nvSpPr>
          <p:spPr>
            <a:xfrm>
              <a:off x="5829800" y="2734156"/>
              <a:ext cx="20418" cy="26851"/>
            </a:xfrm>
            <a:custGeom>
              <a:avLst/>
              <a:gdLst/>
              <a:ahLst/>
              <a:cxnLst/>
              <a:rect l="l" t="t" r="r" b="b"/>
              <a:pathLst>
                <a:path w="603" h="793" extrusionOk="0">
                  <a:moveTo>
                    <a:pt x="286" y="0"/>
                  </a:moveTo>
                  <a:cubicBezTo>
                    <a:pt x="128" y="0"/>
                    <a:pt x="1" y="159"/>
                    <a:pt x="1" y="380"/>
                  </a:cubicBezTo>
                  <a:cubicBezTo>
                    <a:pt x="1" y="602"/>
                    <a:pt x="128" y="792"/>
                    <a:pt x="286" y="792"/>
                  </a:cubicBezTo>
                  <a:cubicBezTo>
                    <a:pt x="476" y="792"/>
                    <a:pt x="603" y="602"/>
                    <a:pt x="603" y="380"/>
                  </a:cubicBezTo>
                  <a:cubicBezTo>
                    <a:pt x="603" y="159"/>
                    <a:pt x="444" y="0"/>
                    <a:pt x="28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23"/>
            <p:cNvSpPr/>
            <p:nvPr/>
          </p:nvSpPr>
          <p:spPr>
            <a:xfrm>
              <a:off x="5871651" y="2734156"/>
              <a:ext cx="19334" cy="26851"/>
            </a:xfrm>
            <a:custGeom>
              <a:avLst/>
              <a:gdLst/>
              <a:ahLst/>
              <a:cxnLst/>
              <a:rect l="l" t="t" r="r" b="b"/>
              <a:pathLst>
                <a:path w="571" h="793" extrusionOk="0">
                  <a:moveTo>
                    <a:pt x="285" y="0"/>
                  </a:moveTo>
                  <a:cubicBezTo>
                    <a:pt x="127" y="0"/>
                    <a:pt x="0" y="159"/>
                    <a:pt x="0" y="380"/>
                  </a:cubicBezTo>
                  <a:cubicBezTo>
                    <a:pt x="0" y="602"/>
                    <a:pt x="127" y="792"/>
                    <a:pt x="285" y="792"/>
                  </a:cubicBezTo>
                  <a:cubicBezTo>
                    <a:pt x="443" y="792"/>
                    <a:pt x="570" y="602"/>
                    <a:pt x="570" y="380"/>
                  </a:cubicBezTo>
                  <a:cubicBezTo>
                    <a:pt x="570" y="159"/>
                    <a:pt x="443" y="0"/>
                    <a:pt x="28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23"/>
            <p:cNvSpPr/>
            <p:nvPr/>
          </p:nvSpPr>
          <p:spPr>
            <a:xfrm>
              <a:off x="5809450" y="3199528"/>
              <a:ext cx="19334" cy="26851"/>
            </a:xfrm>
            <a:custGeom>
              <a:avLst/>
              <a:gdLst/>
              <a:ahLst/>
              <a:cxnLst/>
              <a:rect l="l" t="t" r="r" b="b"/>
              <a:pathLst>
                <a:path w="571" h="793" extrusionOk="0">
                  <a:moveTo>
                    <a:pt x="285" y="1"/>
                  </a:moveTo>
                  <a:cubicBezTo>
                    <a:pt x="127" y="1"/>
                    <a:pt x="0" y="191"/>
                    <a:pt x="0" y="412"/>
                  </a:cubicBezTo>
                  <a:cubicBezTo>
                    <a:pt x="0" y="634"/>
                    <a:pt x="127" y="792"/>
                    <a:pt x="285" y="792"/>
                  </a:cubicBezTo>
                  <a:cubicBezTo>
                    <a:pt x="444" y="792"/>
                    <a:pt x="570" y="634"/>
                    <a:pt x="570" y="412"/>
                  </a:cubicBezTo>
                  <a:cubicBezTo>
                    <a:pt x="570" y="191"/>
                    <a:pt x="444" y="1"/>
                    <a:pt x="285"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23"/>
            <p:cNvSpPr/>
            <p:nvPr/>
          </p:nvSpPr>
          <p:spPr>
            <a:xfrm>
              <a:off x="5851267" y="3199528"/>
              <a:ext cx="19334" cy="26851"/>
            </a:xfrm>
            <a:custGeom>
              <a:avLst/>
              <a:gdLst/>
              <a:ahLst/>
              <a:cxnLst/>
              <a:rect l="l" t="t" r="r" b="b"/>
              <a:pathLst>
                <a:path w="571" h="793" extrusionOk="0">
                  <a:moveTo>
                    <a:pt x="285" y="1"/>
                  </a:moveTo>
                  <a:cubicBezTo>
                    <a:pt x="127" y="1"/>
                    <a:pt x="0" y="191"/>
                    <a:pt x="0" y="412"/>
                  </a:cubicBezTo>
                  <a:cubicBezTo>
                    <a:pt x="0" y="634"/>
                    <a:pt x="127" y="792"/>
                    <a:pt x="285" y="792"/>
                  </a:cubicBezTo>
                  <a:cubicBezTo>
                    <a:pt x="444" y="792"/>
                    <a:pt x="570" y="634"/>
                    <a:pt x="570" y="412"/>
                  </a:cubicBezTo>
                  <a:cubicBezTo>
                    <a:pt x="570" y="191"/>
                    <a:pt x="444" y="1"/>
                    <a:pt x="285"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23"/>
            <p:cNvSpPr/>
            <p:nvPr/>
          </p:nvSpPr>
          <p:spPr>
            <a:xfrm>
              <a:off x="5829800" y="3226345"/>
              <a:ext cx="20418" cy="27901"/>
            </a:xfrm>
            <a:custGeom>
              <a:avLst/>
              <a:gdLst/>
              <a:ahLst/>
              <a:cxnLst/>
              <a:rect l="l" t="t" r="r" b="b"/>
              <a:pathLst>
                <a:path w="603" h="824" extrusionOk="0">
                  <a:moveTo>
                    <a:pt x="286" y="0"/>
                  </a:moveTo>
                  <a:cubicBezTo>
                    <a:pt x="128" y="0"/>
                    <a:pt x="1" y="190"/>
                    <a:pt x="1" y="412"/>
                  </a:cubicBezTo>
                  <a:cubicBezTo>
                    <a:pt x="1" y="634"/>
                    <a:pt x="128" y="824"/>
                    <a:pt x="286" y="824"/>
                  </a:cubicBezTo>
                  <a:cubicBezTo>
                    <a:pt x="476" y="824"/>
                    <a:pt x="603" y="634"/>
                    <a:pt x="603" y="412"/>
                  </a:cubicBezTo>
                  <a:cubicBezTo>
                    <a:pt x="603" y="190"/>
                    <a:pt x="444" y="0"/>
                    <a:pt x="28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23"/>
            <p:cNvSpPr/>
            <p:nvPr/>
          </p:nvSpPr>
          <p:spPr>
            <a:xfrm>
              <a:off x="5871651" y="3226345"/>
              <a:ext cx="19334" cy="23634"/>
            </a:xfrm>
            <a:custGeom>
              <a:avLst/>
              <a:gdLst/>
              <a:ahLst/>
              <a:cxnLst/>
              <a:rect l="l" t="t" r="r" b="b"/>
              <a:pathLst>
                <a:path w="571" h="698" extrusionOk="0">
                  <a:moveTo>
                    <a:pt x="285" y="0"/>
                  </a:moveTo>
                  <a:cubicBezTo>
                    <a:pt x="127" y="0"/>
                    <a:pt x="0" y="190"/>
                    <a:pt x="0" y="412"/>
                  </a:cubicBezTo>
                  <a:cubicBezTo>
                    <a:pt x="0" y="539"/>
                    <a:pt x="32" y="634"/>
                    <a:pt x="95" y="697"/>
                  </a:cubicBezTo>
                  <a:cubicBezTo>
                    <a:pt x="222" y="570"/>
                    <a:pt x="412" y="444"/>
                    <a:pt x="570" y="317"/>
                  </a:cubicBezTo>
                  <a:cubicBezTo>
                    <a:pt x="538" y="159"/>
                    <a:pt x="412" y="0"/>
                    <a:pt x="28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23"/>
            <p:cNvSpPr/>
            <p:nvPr/>
          </p:nvSpPr>
          <p:spPr>
            <a:xfrm>
              <a:off x="5809450" y="3254212"/>
              <a:ext cx="19334" cy="26851"/>
            </a:xfrm>
            <a:custGeom>
              <a:avLst/>
              <a:gdLst/>
              <a:ahLst/>
              <a:cxnLst/>
              <a:rect l="l" t="t" r="r" b="b"/>
              <a:pathLst>
                <a:path w="571" h="793" extrusionOk="0">
                  <a:moveTo>
                    <a:pt x="285" y="1"/>
                  </a:moveTo>
                  <a:cubicBezTo>
                    <a:pt x="127" y="1"/>
                    <a:pt x="0" y="191"/>
                    <a:pt x="0" y="412"/>
                  </a:cubicBezTo>
                  <a:cubicBezTo>
                    <a:pt x="0" y="634"/>
                    <a:pt x="127" y="793"/>
                    <a:pt x="285" y="793"/>
                  </a:cubicBezTo>
                  <a:cubicBezTo>
                    <a:pt x="444" y="793"/>
                    <a:pt x="570" y="634"/>
                    <a:pt x="570" y="412"/>
                  </a:cubicBezTo>
                  <a:cubicBezTo>
                    <a:pt x="570" y="191"/>
                    <a:pt x="444" y="1"/>
                    <a:pt x="285"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23"/>
            <p:cNvSpPr/>
            <p:nvPr/>
          </p:nvSpPr>
          <p:spPr>
            <a:xfrm>
              <a:off x="5851267" y="3254212"/>
              <a:ext cx="16117" cy="21501"/>
            </a:xfrm>
            <a:custGeom>
              <a:avLst/>
              <a:gdLst/>
              <a:ahLst/>
              <a:cxnLst/>
              <a:rect l="l" t="t" r="r" b="b"/>
              <a:pathLst>
                <a:path w="476" h="635" extrusionOk="0">
                  <a:moveTo>
                    <a:pt x="285" y="1"/>
                  </a:moveTo>
                  <a:cubicBezTo>
                    <a:pt x="127" y="1"/>
                    <a:pt x="0" y="191"/>
                    <a:pt x="0" y="412"/>
                  </a:cubicBezTo>
                  <a:cubicBezTo>
                    <a:pt x="0" y="476"/>
                    <a:pt x="0" y="571"/>
                    <a:pt x="32" y="634"/>
                  </a:cubicBezTo>
                  <a:cubicBezTo>
                    <a:pt x="159" y="444"/>
                    <a:pt x="317" y="286"/>
                    <a:pt x="475" y="96"/>
                  </a:cubicBezTo>
                  <a:cubicBezTo>
                    <a:pt x="412" y="32"/>
                    <a:pt x="349" y="1"/>
                    <a:pt x="285"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23"/>
            <p:cNvSpPr/>
            <p:nvPr/>
          </p:nvSpPr>
          <p:spPr>
            <a:xfrm>
              <a:off x="5829800" y="3282113"/>
              <a:ext cx="16117" cy="18657"/>
            </a:xfrm>
            <a:custGeom>
              <a:avLst/>
              <a:gdLst/>
              <a:ahLst/>
              <a:cxnLst/>
              <a:rect l="l" t="t" r="r" b="b"/>
              <a:pathLst>
                <a:path w="476" h="551" extrusionOk="0">
                  <a:moveTo>
                    <a:pt x="286" y="0"/>
                  </a:moveTo>
                  <a:cubicBezTo>
                    <a:pt x="128" y="0"/>
                    <a:pt x="1" y="159"/>
                    <a:pt x="1" y="380"/>
                  </a:cubicBezTo>
                  <a:cubicBezTo>
                    <a:pt x="1" y="444"/>
                    <a:pt x="1" y="507"/>
                    <a:pt x="33" y="539"/>
                  </a:cubicBezTo>
                  <a:cubicBezTo>
                    <a:pt x="50" y="547"/>
                    <a:pt x="69" y="551"/>
                    <a:pt x="89" y="551"/>
                  </a:cubicBezTo>
                  <a:cubicBezTo>
                    <a:pt x="142" y="551"/>
                    <a:pt x="199" y="522"/>
                    <a:pt x="223" y="475"/>
                  </a:cubicBezTo>
                  <a:cubicBezTo>
                    <a:pt x="223" y="475"/>
                    <a:pt x="318" y="317"/>
                    <a:pt x="476" y="64"/>
                  </a:cubicBezTo>
                  <a:cubicBezTo>
                    <a:pt x="444" y="32"/>
                    <a:pt x="381" y="0"/>
                    <a:pt x="28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23"/>
            <p:cNvSpPr/>
            <p:nvPr/>
          </p:nvSpPr>
          <p:spPr>
            <a:xfrm>
              <a:off x="5752599" y="2686956"/>
              <a:ext cx="15068" cy="19334"/>
            </a:xfrm>
            <a:custGeom>
              <a:avLst/>
              <a:gdLst/>
              <a:ahLst/>
              <a:cxnLst/>
              <a:rect l="l" t="t" r="r" b="b"/>
              <a:pathLst>
                <a:path w="445" h="571" extrusionOk="0">
                  <a:moveTo>
                    <a:pt x="412" y="1"/>
                  </a:moveTo>
                  <a:lnTo>
                    <a:pt x="96" y="128"/>
                  </a:lnTo>
                  <a:cubicBezTo>
                    <a:pt x="32" y="159"/>
                    <a:pt x="1" y="223"/>
                    <a:pt x="32" y="286"/>
                  </a:cubicBezTo>
                  <a:cubicBezTo>
                    <a:pt x="32" y="286"/>
                    <a:pt x="96" y="413"/>
                    <a:pt x="191" y="571"/>
                  </a:cubicBezTo>
                  <a:cubicBezTo>
                    <a:pt x="317" y="571"/>
                    <a:pt x="444" y="381"/>
                    <a:pt x="444" y="159"/>
                  </a:cubicBezTo>
                  <a:cubicBezTo>
                    <a:pt x="444" y="96"/>
                    <a:pt x="444" y="33"/>
                    <a:pt x="412"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23"/>
            <p:cNvSpPr/>
            <p:nvPr/>
          </p:nvSpPr>
          <p:spPr>
            <a:xfrm>
              <a:off x="5790150" y="2679473"/>
              <a:ext cx="19334" cy="26817"/>
            </a:xfrm>
            <a:custGeom>
              <a:avLst/>
              <a:gdLst/>
              <a:ahLst/>
              <a:cxnLst/>
              <a:rect l="l" t="t" r="r" b="b"/>
              <a:pathLst>
                <a:path w="571" h="792" extrusionOk="0">
                  <a:moveTo>
                    <a:pt x="285" y="0"/>
                  </a:moveTo>
                  <a:cubicBezTo>
                    <a:pt x="127" y="0"/>
                    <a:pt x="0" y="159"/>
                    <a:pt x="0" y="380"/>
                  </a:cubicBezTo>
                  <a:cubicBezTo>
                    <a:pt x="0" y="602"/>
                    <a:pt x="127" y="792"/>
                    <a:pt x="285" y="792"/>
                  </a:cubicBezTo>
                  <a:cubicBezTo>
                    <a:pt x="444" y="792"/>
                    <a:pt x="570" y="602"/>
                    <a:pt x="570" y="380"/>
                  </a:cubicBezTo>
                  <a:cubicBezTo>
                    <a:pt x="570" y="159"/>
                    <a:pt x="444" y="0"/>
                    <a:pt x="28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23"/>
            <p:cNvSpPr/>
            <p:nvPr/>
          </p:nvSpPr>
          <p:spPr>
            <a:xfrm>
              <a:off x="5768682" y="2706256"/>
              <a:ext cx="20418" cy="27935"/>
            </a:xfrm>
            <a:custGeom>
              <a:avLst/>
              <a:gdLst/>
              <a:ahLst/>
              <a:cxnLst/>
              <a:rect l="l" t="t" r="r" b="b"/>
              <a:pathLst>
                <a:path w="603" h="825" extrusionOk="0">
                  <a:moveTo>
                    <a:pt x="286" y="1"/>
                  </a:moveTo>
                  <a:cubicBezTo>
                    <a:pt x="128" y="1"/>
                    <a:pt x="1" y="191"/>
                    <a:pt x="1" y="413"/>
                  </a:cubicBezTo>
                  <a:cubicBezTo>
                    <a:pt x="1" y="634"/>
                    <a:pt x="128" y="824"/>
                    <a:pt x="286" y="824"/>
                  </a:cubicBezTo>
                  <a:cubicBezTo>
                    <a:pt x="444" y="824"/>
                    <a:pt x="571" y="634"/>
                    <a:pt x="571" y="413"/>
                  </a:cubicBezTo>
                  <a:cubicBezTo>
                    <a:pt x="603" y="191"/>
                    <a:pt x="444" y="1"/>
                    <a:pt x="286"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23"/>
            <p:cNvSpPr/>
            <p:nvPr/>
          </p:nvSpPr>
          <p:spPr>
            <a:xfrm>
              <a:off x="5790150" y="2734156"/>
              <a:ext cx="19334" cy="26851"/>
            </a:xfrm>
            <a:custGeom>
              <a:avLst/>
              <a:gdLst/>
              <a:ahLst/>
              <a:cxnLst/>
              <a:rect l="l" t="t" r="r" b="b"/>
              <a:pathLst>
                <a:path w="571" h="793" extrusionOk="0">
                  <a:moveTo>
                    <a:pt x="285" y="0"/>
                  </a:moveTo>
                  <a:cubicBezTo>
                    <a:pt x="127" y="0"/>
                    <a:pt x="0" y="159"/>
                    <a:pt x="0" y="380"/>
                  </a:cubicBezTo>
                  <a:cubicBezTo>
                    <a:pt x="0" y="602"/>
                    <a:pt x="127" y="792"/>
                    <a:pt x="285" y="792"/>
                  </a:cubicBezTo>
                  <a:cubicBezTo>
                    <a:pt x="444" y="792"/>
                    <a:pt x="570" y="602"/>
                    <a:pt x="570" y="380"/>
                  </a:cubicBezTo>
                  <a:cubicBezTo>
                    <a:pt x="570" y="159"/>
                    <a:pt x="444" y="0"/>
                    <a:pt x="28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23"/>
            <p:cNvSpPr/>
            <p:nvPr/>
          </p:nvSpPr>
          <p:spPr>
            <a:xfrm>
              <a:off x="5768682" y="3199528"/>
              <a:ext cx="20418" cy="26851"/>
            </a:xfrm>
            <a:custGeom>
              <a:avLst/>
              <a:gdLst/>
              <a:ahLst/>
              <a:cxnLst/>
              <a:rect l="l" t="t" r="r" b="b"/>
              <a:pathLst>
                <a:path w="603" h="793" extrusionOk="0">
                  <a:moveTo>
                    <a:pt x="286" y="1"/>
                  </a:moveTo>
                  <a:cubicBezTo>
                    <a:pt x="128" y="1"/>
                    <a:pt x="1" y="191"/>
                    <a:pt x="1" y="412"/>
                  </a:cubicBezTo>
                  <a:cubicBezTo>
                    <a:pt x="1" y="634"/>
                    <a:pt x="128" y="792"/>
                    <a:pt x="286" y="792"/>
                  </a:cubicBezTo>
                  <a:cubicBezTo>
                    <a:pt x="444" y="792"/>
                    <a:pt x="571" y="634"/>
                    <a:pt x="571" y="412"/>
                  </a:cubicBezTo>
                  <a:cubicBezTo>
                    <a:pt x="603" y="191"/>
                    <a:pt x="444" y="1"/>
                    <a:pt x="286"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23"/>
            <p:cNvSpPr/>
            <p:nvPr/>
          </p:nvSpPr>
          <p:spPr>
            <a:xfrm>
              <a:off x="5757983" y="3232779"/>
              <a:ext cx="9684" cy="21467"/>
            </a:xfrm>
            <a:custGeom>
              <a:avLst/>
              <a:gdLst/>
              <a:ahLst/>
              <a:cxnLst/>
              <a:rect l="l" t="t" r="r" b="b"/>
              <a:pathLst>
                <a:path w="286" h="634" extrusionOk="0">
                  <a:moveTo>
                    <a:pt x="222" y="0"/>
                  </a:moveTo>
                  <a:cubicBezTo>
                    <a:pt x="158" y="222"/>
                    <a:pt x="63" y="475"/>
                    <a:pt x="0" y="634"/>
                  </a:cubicBezTo>
                  <a:cubicBezTo>
                    <a:pt x="158" y="634"/>
                    <a:pt x="285" y="444"/>
                    <a:pt x="285" y="222"/>
                  </a:cubicBezTo>
                  <a:cubicBezTo>
                    <a:pt x="285" y="127"/>
                    <a:pt x="253" y="64"/>
                    <a:pt x="222"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23"/>
            <p:cNvSpPr/>
            <p:nvPr/>
          </p:nvSpPr>
          <p:spPr>
            <a:xfrm>
              <a:off x="5790150" y="3226345"/>
              <a:ext cx="19334" cy="27901"/>
            </a:xfrm>
            <a:custGeom>
              <a:avLst/>
              <a:gdLst/>
              <a:ahLst/>
              <a:cxnLst/>
              <a:rect l="l" t="t" r="r" b="b"/>
              <a:pathLst>
                <a:path w="571" h="824" extrusionOk="0">
                  <a:moveTo>
                    <a:pt x="285" y="0"/>
                  </a:moveTo>
                  <a:cubicBezTo>
                    <a:pt x="127" y="0"/>
                    <a:pt x="0" y="190"/>
                    <a:pt x="0" y="412"/>
                  </a:cubicBezTo>
                  <a:cubicBezTo>
                    <a:pt x="0" y="634"/>
                    <a:pt x="127" y="824"/>
                    <a:pt x="285" y="824"/>
                  </a:cubicBezTo>
                  <a:cubicBezTo>
                    <a:pt x="444" y="824"/>
                    <a:pt x="570" y="634"/>
                    <a:pt x="570" y="412"/>
                  </a:cubicBezTo>
                  <a:cubicBezTo>
                    <a:pt x="570" y="190"/>
                    <a:pt x="444" y="0"/>
                    <a:pt x="28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23"/>
            <p:cNvSpPr/>
            <p:nvPr/>
          </p:nvSpPr>
          <p:spPr>
            <a:xfrm>
              <a:off x="5768682" y="3254212"/>
              <a:ext cx="20418" cy="25767"/>
            </a:xfrm>
            <a:custGeom>
              <a:avLst/>
              <a:gdLst/>
              <a:ahLst/>
              <a:cxnLst/>
              <a:rect l="l" t="t" r="r" b="b"/>
              <a:pathLst>
                <a:path w="603" h="761" extrusionOk="0">
                  <a:moveTo>
                    <a:pt x="286" y="1"/>
                  </a:moveTo>
                  <a:cubicBezTo>
                    <a:pt x="128" y="1"/>
                    <a:pt x="1" y="191"/>
                    <a:pt x="1" y="412"/>
                  </a:cubicBezTo>
                  <a:cubicBezTo>
                    <a:pt x="1" y="476"/>
                    <a:pt x="32" y="571"/>
                    <a:pt x="64" y="634"/>
                  </a:cubicBezTo>
                  <a:lnTo>
                    <a:pt x="413" y="761"/>
                  </a:lnTo>
                  <a:cubicBezTo>
                    <a:pt x="508" y="698"/>
                    <a:pt x="571" y="571"/>
                    <a:pt x="571" y="412"/>
                  </a:cubicBezTo>
                  <a:cubicBezTo>
                    <a:pt x="603" y="191"/>
                    <a:pt x="444" y="1"/>
                    <a:pt x="286"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23"/>
            <p:cNvSpPr/>
            <p:nvPr/>
          </p:nvSpPr>
          <p:spPr>
            <a:xfrm>
              <a:off x="5793366" y="3282113"/>
              <a:ext cx="15034" cy="9684"/>
            </a:xfrm>
            <a:custGeom>
              <a:avLst/>
              <a:gdLst/>
              <a:ahLst/>
              <a:cxnLst/>
              <a:rect l="l" t="t" r="r" b="b"/>
              <a:pathLst>
                <a:path w="444" h="286" extrusionOk="0">
                  <a:moveTo>
                    <a:pt x="190" y="0"/>
                  </a:moveTo>
                  <a:cubicBezTo>
                    <a:pt x="95" y="0"/>
                    <a:pt x="32" y="32"/>
                    <a:pt x="0" y="95"/>
                  </a:cubicBezTo>
                  <a:lnTo>
                    <a:pt x="444" y="285"/>
                  </a:lnTo>
                  <a:cubicBezTo>
                    <a:pt x="412" y="95"/>
                    <a:pt x="317" y="0"/>
                    <a:pt x="190"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23"/>
            <p:cNvSpPr/>
            <p:nvPr/>
          </p:nvSpPr>
          <p:spPr>
            <a:xfrm>
              <a:off x="5645364" y="2816707"/>
              <a:ext cx="19334" cy="26851"/>
            </a:xfrm>
            <a:custGeom>
              <a:avLst/>
              <a:gdLst/>
              <a:ahLst/>
              <a:cxnLst/>
              <a:rect l="l" t="t" r="r" b="b"/>
              <a:pathLst>
                <a:path w="571" h="793" extrusionOk="0">
                  <a:moveTo>
                    <a:pt x="254" y="1"/>
                  </a:moveTo>
                  <a:cubicBezTo>
                    <a:pt x="96" y="33"/>
                    <a:pt x="1" y="191"/>
                    <a:pt x="1" y="381"/>
                  </a:cubicBezTo>
                  <a:cubicBezTo>
                    <a:pt x="1" y="603"/>
                    <a:pt x="128" y="793"/>
                    <a:pt x="286" y="793"/>
                  </a:cubicBezTo>
                  <a:cubicBezTo>
                    <a:pt x="444" y="793"/>
                    <a:pt x="571" y="603"/>
                    <a:pt x="571" y="381"/>
                  </a:cubicBezTo>
                  <a:cubicBezTo>
                    <a:pt x="571" y="223"/>
                    <a:pt x="508" y="96"/>
                    <a:pt x="413" y="33"/>
                  </a:cubicBezTo>
                  <a:cubicBezTo>
                    <a:pt x="349" y="1"/>
                    <a:pt x="286" y="1"/>
                    <a:pt x="254"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23"/>
            <p:cNvSpPr/>
            <p:nvPr/>
          </p:nvSpPr>
          <p:spPr>
            <a:xfrm>
              <a:off x="5687181" y="2819924"/>
              <a:ext cx="19368" cy="23634"/>
            </a:xfrm>
            <a:custGeom>
              <a:avLst/>
              <a:gdLst/>
              <a:ahLst/>
              <a:cxnLst/>
              <a:rect l="l" t="t" r="r" b="b"/>
              <a:pathLst>
                <a:path w="572" h="698" extrusionOk="0">
                  <a:moveTo>
                    <a:pt x="64" y="1"/>
                  </a:moveTo>
                  <a:cubicBezTo>
                    <a:pt x="33" y="96"/>
                    <a:pt x="1" y="191"/>
                    <a:pt x="1" y="286"/>
                  </a:cubicBezTo>
                  <a:cubicBezTo>
                    <a:pt x="1" y="508"/>
                    <a:pt x="128" y="698"/>
                    <a:pt x="286" y="698"/>
                  </a:cubicBezTo>
                  <a:cubicBezTo>
                    <a:pt x="444" y="698"/>
                    <a:pt x="571" y="508"/>
                    <a:pt x="571" y="286"/>
                  </a:cubicBezTo>
                  <a:cubicBezTo>
                    <a:pt x="571" y="191"/>
                    <a:pt x="539" y="64"/>
                    <a:pt x="476" y="1"/>
                  </a:cubicBezTo>
                  <a:cubicBezTo>
                    <a:pt x="392" y="1"/>
                    <a:pt x="307" y="15"/>
                    <a:pt x="213" y="15"/>
                  </a:cubicBezTo>
                  <a:cubicBezTo>
                    <a:pt x="166" y="15"/>
                    <a:pt x="117" y="11"/>
                    <a:pt x="64"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23"/>
            <p:cNvSpPr/>
            <p:nvPr/>
          </p:nvSpPr>
          <p:spPr>
            <a:xfrm>
              <a:off x="5665748" y="2843524"/>
              <a:ext cx="20418" cy="26851"/>
            </a:xfrm>
            <a:custGeom>
              <a:avLst/>
              <a:gdLst/>
              <a:ahLst/>
              <a:cxnLst/>
              <a:rect l="l" t="t" r="r" b="b"/>
              <a:pathLst>
                <a:path w="603" h="793" extrusionOk="0">
                  <a:moveTo>
                    <a:pt x="317" y="1"/>
                  </a:moveTo>
                  <a:cubicBezTo>
                    <a:pt x="127" y="1"/>
                    <a:pt x="1" y="191"/>
                    <a:pt x="1" y="412"/>
                  </a:cubicBezTo>
                  <a:cubicBezTo>
                    <a:pt x="1" y="634"/>
                    <a:pt x="127" y="792"/>
                    <a:pt x="317" y="792"/>
                  </a:cubicBezTo>
                  <a:cubicBezTo>
                    <a:pt x="476" y="792"/>
                    <a:pt x="602" y="634"/>
                    <a:pt x="602" y="412"/>
                  </a:cubicBezTo>
                  <a:cubicBezTo>
                    <a:pt x="602" y="191"/>
                    <a:pt x="476" y="1"/>
                    <a:pt x="317"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23"/>
            <p:cNvSpPr/>
            <p:nvPr/>
          </p:nvSpPr>
          <p:spPr>
            <a:xfrm>
              <a:off x="5707565" y="2843524"/>
              <a:ext cx="19334" cy="26851"/>
            </a:xfrm>
            <a:custGeom>
              <a:avLst/>
              <a:gdLst/>
              <a:ahLst/>
              <a:cxnLst/>
              <a:rect l="l" t="t" r="r" b="b"/>
              <a:pathLst>
                <a:path w="571" h="793" extrusionOk="0">
                  <a:moveTo>
                    <a:pt x="286" y="1"/>
                  </a:moveTo>
                  <a:cubicBezTo>
                    <a:pt x="127" y="1"/>
                    <a:pt x="1" y="191"/>
                    <a:pt x="1" y="412"/>
                  </a:cubicBezTo>
                  <a:cubicBezTo>
                    <a:pt x="1" y="634"/>
                    <a:pt x="127" y="792"/>
                    <a:pt x="286" y="792"/>
                  </a:cubicBezTo>
                  <a:cubicBezTo>
                    <a:pt x="444" y="792"/>
                    <a:pt x="571" y="634"/>
                    <a:pt x="571" y="412"/>
                  </a:cubicBezTo>
                  <a:cubicBezTo>
                    <a:pt x="571" y="191"/>
                    <a:pt x="444" y="1"/>
                    <a:pt x="286"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23"/>
            <p:cNvSpPr/>
            <p:nvPr/>
          </p:nvSpPr>
          <p:spPr>
            <a:xfrm>
              <a:off x="5645364" y="2870341"/>
              <a:ext cx="19334" cy="27901"/>
            </a:xfrm>
            <a:custGeom>
              <a:avLst/>
              <a:gdLst/>
              <a:ahLst/>
              <a:cxnLst/>
              <a:rect l="l" t="t" r="r" b="b"/>
              <a:pathLst>
                <a:path w="571" h="824" extrusionOk="0">
                  <a:moveTo>
                    <a:pt x="286" y="0"/>
                  </a:moveTo>
                  <a:cubicBezTo>
                    <a:pt x="128" y="0"/>
                    <a:pt x="1" y="190"/>
                    <a:pt x="1" y="412"/>
                  </a:cubicBezTo>
                  <a:cubicBezTo>
                    <a:pt x="1" y="634"/>
                    <a:pt x="128" y="824"/>
                    <a:pt x="286" y="824"/>
                  </a:cubicBezTo>
                  <a:cubicBezTo>
                    <a:pt x="444" y="824"/>
                    <a:pt x="571" y="634"/>
                    <a:pt x="571" y="412"/>
                  </a:cubicBezTo>
                  <a:cubicBezTo>
                    <a:pt x="571" y="190"/>
                    <a:pt x="444" y="0"/>
                    <a:pt x="28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23"/>
            <p:cNvSpPr/>
            <p:nvPr/>
          </p:nvSpPr>
          <p:spPr>
            <a:xfrm>
              <a:off x="5687181" y="2870341"/>
              <a:ext cx="19368" cy="27901"/>
            </a:xfrm>
            <a:custGeom>
              <a:avLst/>
              <a:gdLst/>
              <a:ahLst/>
              <a:cxnLst/>
              <a:rect l="l" t="t" r="r" b="b"/>
              <a:pathLst>
                <a:path w="572" h="824" extrusionOk="0">
                  <a:moveTo>
                    <a:pt x="286" y="0"/>
                  </a:moveTo>
                  <a:cubicBezTo>
                    <a:pt x="128" y="0"/>
                    <a:pt x="1" y="190"/>
                    <a:pt x="1" y="412"/>
                  </a:cubicBezTo>
                  <a:cubicBezTo>
                    <a:pt x="1" y="634"/>
                    <a:pt x="128" y="824"/>
                    <a:pt x="286" y="824"/>
                  </a:cubicBezTo>
                  <a:cubicBezTo>
                    <a:pt x="444" y="824"/>
                    <a:pt x="571" y="634"/>
                    <a:pt x="571" y="412"/>
                  </a:cubicBezTo>
                  <a:cubicBezTo>
                    <a:pt x="571" y="190"/>
                    <a:pt x="444" y="0"/>
                    <a:pt x="28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23"/>
            <p:cNvSpPr/>
            <p:nvPr/>
          </p:nvSpPr>
          <p:spPr>
            <a:xfrm>
              <a:off x="5665748" y="2898208"/>
              <a:ext cx="20418" cy="26851"/>
            </a:xfrm>
            <a:custGeom>
              <a:avLst/>
              <a:gdLst/>
              <a:ahLst/>
              <a:cxnLst/>
              <a:rect l="l" t="t" r="r" b="b"/>
              <a:pathLst>
                <a:path w="603" h="793" extrusionOk="0">
                  <a:moveTo>
                    <a:pt x="317" y="1"/>
                  </a:moveTo>
                  <a:cubicBezTo>
                    <a:pt x="127" y="1"/>
                    <a:pt x="1" y="191"/>
                    <a:pt x="1" y="412"/>
                  </a:cubicBezTo>
                  <a:cubicBezTo>
                    <a:pt x="1" y="634"/>
                    <a:pt x="127" y="792"/>
                    <a:pt x="317" y="792"/>
                  </a:cubicBezTo>
                  <a:cubicBezTo>
                    <a:pt x="476" y="792"/>
                    <a:pt x="602" y="634"/>
                    <a:pt x="602" y="412"/>
                  </a:cubicBezTo>
                  <a:cubicBezTo>
                    <a:pt x="602" y="191"/>
                    <a:pt x="476" y="1"/>
                    <a:pt x="317"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23"/>
            <p:cNvSpPr/>
            <p:nvPr/>
          </p:nvSpPr>
          <p:spPr>
            <a:xfrm>
              <a:off x="5707565" y="2898208"/>
              <a:ext cx="19334" cy="26851"/>
            </a:xfrm>
            <a:custGeom>
              <a:avLst/>
              <a:gdLst/>
              <a:ahLst/>
              <a:cxnLst/>
              <a:rect l="l" t="t" r="r" b="b"/>
              <a:pathLst>
                <a:path w="571" h="793" extrusionOk="0">
                  <a:moveTo>
                    <a:pt x="286" y="1"/>
                  </a:moveTo>
                  <a:cubicBezTo>
                    <a:pt x="127" y="1"/>
                    <a:pt x="1" y="191"/>
                    <a:pt x="1" y="412"/>
                  </a:cubicBezTo>
                  <a:cubicBezTo>
                    <a:pt x="1" y="634"/>
                    <a:pt x="127" y="792"/>
                    <a:pt x="286" y="792"/>
                  </a:cubicBezTo>
                  <a:cubicBezTo>
                    <a:pt x="444" y="792"/>
                    <a:pt x="571" y="634"/>
                    <a:pt x="571" y="412"/>
                  </a:cubicBezTo>
                  <a:cubicBezTo>
                    <a:pt x="571" y="191"/>
                    <a:pt x="444" y="1"/>
                    <a:pt x="286"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23"/>
            <p:cNvSpPr/>
            <p:nvPr/>
          </p:nvSpPr>
          <p:spPr>
            <a:xfrm>
              <a:off x="5647531" y="2925025"/>
              <a:ext cx="17167" cy="24684"/>
            </a:xfrm>
            <a:custGeom>
              <a:avLst/>
              <a:gdLst/>
              <a:ahLst/>
              <a:cxnLst/>
              <a:rect l="l" t="t" r="r" b="b"/>
              <a:pathLst>
                <a:path w="507" h="729" extrusionOk="0">
                  <a:moveTo>
                    <a:pt x="222" y="0"/>
                  </a:moveTo>
                  <a:cubicBezTo>
                    <a:pt x="127" y="0"/>
                    <a:pt x="32" y="95"/>
                    <a:pt x="0" y="190"/>
                  </a:cubicBezTo>
                  <a:cubicBezTo>
                    <a:pt x="159" y="349"/>
                    <a:pt x="285" y="539"/>
                    <a:pt x="412" y="729"/>
                  </a:cubicBezTo>
                  <a:cubicBezTo>
                    <a:pt x="475" y="634"/>
                    <a:pt x="507" y="539"/>
                    <a:pt x="507" y="412"/>
                  </a:cubicBezTo>
                  <a:cubicBezTo>
                    <a:pt x="507" y="190"/>
                    <a:pt x="380" y="0"/>
                    <a:pt x="222"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23"/>
            <p:cNvSpPr/>
            <p:nvPr/>
          </p:nvSpPr>
          <p:spPr>
            <a:xfrm>
              <a:off x="5687181" y="2925025"/>
              <a:ext cx="19368" cy="27901"/>
            </a:xfrm>
            <a:custGeom>
              <a:avLst/>
              <a:gdLst/>
              <a:ahLst/>
              <a:cxnLst/>
              <a:rect l="l" t="t" r="r" b="b"/>
              <a:pathLst>
                <a:path w="572" h="824" extrusionOk="0">
                  <a:moveTo>
                    <a:pt x="286" y="0"/>
                  </a:moveTo>
                  <a:cubicBezTo>
                    <a:pt x="128" y="0"/>
                    <a:pt x="1" y="190"/>
                    <a:pt x="1" y="412"/>
                  </a:cubicBezTo>
                  <a:cubicBezTo>
                    <a:pt x="1" y="634"/>
                    <a:pt x="128" y="824"/>
                    <a:pt x="286" y="824"/>
                  </a:cubicBezTo>
                  <a:cubicBezTo>
                    <a:pt x="444" y="824"/>
                    <a:pt x="571" y="634"/>
                    <a:pt x="571" y="412"/>
                  </a:cubicBezTo>
                  <a:cubicBezTo>
                    <a:pt x="571" y="190"/>
                    <a:pt x="444" y="0"/>
                    <a:pt x="28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23"/>
            <p:cNvSpPr/>
            <p:nvPr/>
          </p:nvSpPr>
          <p:spPr>
            <a:xfrm>
              <a:off x="5667881" y="2952892"/>
              <a:ext cx="18284" cy="27935"/>
            </a:xfrm>
            <a:custGeom>
              <a:avLst/>
              <a:gdLst/>
              <a:ahLst/>
              <a:cxnLst/>
              <a:rect l="l" t="t" r="r" b="b"/>
              <a:pathLst>
                <a:path w="540" h="825" extrusionOk="0">
                  <a:moveTo>
                    <a:pt x="254" y="1"/>
                  </a:moveTo>
                  <a:cubicBezTo>
                    <a:pt x="128" y="1"/>
                    <a:pt x="33" y="96"/>
                    <a:pt x="1" y="223"/>
                  </a:cubicBezTo>
                  <a:cubicBezTo>
                    <a:pt x="64" y="381"/>
                    <a:pt x="128" y="603"/>
                    <a:pt x="128" y="793"/>
                  </a:cubicBezTo>
                  <a:cubicBezTo>
                    <a:pt x="159" y="793"/>
                    <a:pt x="191" y="824"/>
                    <a:pt x="254" y="824"/>
                  </a:cubicBezTo>
                  <a:cubicBezTo>
                    <a:pt x="413" y="824"/>
                    <a:pt x="539" y="634"/>
                    <a:pt x="539" y="413"/>
                  </a:cubicBezTo>
                  <a:cubicBezTo>
                    <a:pt x="539" y="191"/>
                    <a:pt x="413" y="1"/>
                    <a:pt x="254"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23"/>
            <p:cNvSpPr/>
            <p:nvPr/>
          </p:nvSpPr>
          <p:spPr>
            <a:xfrm>
              <a:off x="5707565" y="2952892"/>
              <a:ext cx="19334" cy="27935"/>
            </a:xfrm>
            <a:custGeom>
              <a:avLst/>
              <a:gdLst/>
              <a:ahLst/>
              <a:cxnLst/>
              <a:rect l="l" t="t" r="r" b="b"/>
              <a:pathLst>
                <a:path w="571" h="825" extrusionOk="0">
                  <a:moveTo>
                    <a:pt x="286" y="1"/>
                  </a:moveTo>
                  <a:cubicBezTo>
                    <a:pt x="127" y="1"/>
                    <a:pt x="1" y="191"/>
                    <a:pt x="1" y="413"/>
                  </a:cubicBezTo>
                  <a:cubicBezTo>
                    <a:pt x="1" y="634"/>
                    <a:pt x="127" y="824"/>
                    <a:pt x="286" y="824"/>
                  </a:cubicBezTo>
                  <a:cubicBezTo>
                    <a:pt x="444" y="824"/>
                    <a:pt x="571" y="634"/>
                    <a:pt x="571" y="413"/>
                  </a:cubicBezTo>
                  <a:cubicBezTo>
                    <a:pt x="571" y="191"/>
                    <a:pt x="444" y="1"/>
                    <a:pt x="286"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23"/>
            <p:cNvSpPr/>
            <p:nvPr/>
          </p:nvSpPr>
          <p:spPr>
            <a:xfrm>
              <a:off x="5687181" y="2980793"/>
              <a:ext cx="19368" cy="26817"/>
            </a:xfrm>
            <a:custGeom>
              <a:avLst/>
              <a:gdLst/>
              <a:ahLst/>
              <a:cxnLst/>
              <a:rect l="l" t="t" r="r" b="b"/>
              <a:pathLst>
                <a:path w="572" h="792" extrusionOk="0">
                  <a:moveTo>
                    <a:pt x="286" y="0"/>
                  </a:moveTo>
                  <a:cubicBezTo>
                    <a:pt x="128" y="0"/>
                    <a:pt x="1" y="159"/>
                    <a:pt x="1" y="380"/>
                  </a:cubicBezTo>
                  <a:cubicBezTo>
                    <a:pt x="1" y="602"/>
                    <a:pt x="128" y="792"/>
                    <a:pt x="286" y="792"/>
                  </a:cubicBezTo>
                  <a:cubicBezTo>
                    <a:pt x="444" y="792"/>
                    <a:pt x="571" y="602"/>
                    <a:pt x="571" y="380"/>
                  </a:cubicBezTo>
                  <a:cubicBezTo>
                    <a:pt x="571" y="159"/>
                    <a:pt x="444" y="0"/>
                    <a:pt x="28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23"/>
            <p:cNvSpPr/>
            <p:nvPr/>
          </p:nvSpPr>
          <p:spPr>
            <a:xfrm>
              <a:off x="5665748" y="3007576"/>
              <a:ext cx="20418" cy="27935"/>
            </a:xfrm>
            <a:custGeom>
              <a:avLst/>
              <a:gdLst/>
              <a:ahLst/>
              <a:cxnLst/>
              <a:rect l="l" t="t" r="r" b="b"/>
              <a:pathLst>
                <a:path w="603" h="825" extrusionOk="0">
                  <a:moveTo>
                    <a:pt x="317" y="1"/>
                  </a:moveTo>
                  <a:cubicBezTo>
                    <a:pt x="127" y="1"/>
                    <a:pt x="1" y="191"/>
                    <a:pt x="1" y="413"/>
                  </a:cubicBezTo>
                  <a:cubicBezTo>
                    <a:pt x="1" y="634"/>
                    <a:pt x="127" y="824"/>
                    <a:pt x="317" y="824"/>
                  </a:cubicBezTo>
                  <a:cubicBezTo>
                    <a:pt x="476" y="824"/>
                    <a:pt x="602" y="634"/>
                    <a:pt x="602" y="413"/>
                  </a:cubicBezTo>
                  <a:cubicBezTo>
                    <a:pt x="602" y="191"/>
                    <a:pt x="476" y="1"/>
                    <a:pt x="317"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23"/>
            <p:cNvSpPr/>
            <p:nvPr/>
          </p:nvSpPr>
          <p:spPr>
            <a:xfrm>
              <a:off x="5707565" y="3007576"/>
              <a:ext cx="19334" cy="27935"/>
            </a:xfrm>
            <a:custGeom>
              <a:avLst/>
              <a:gdLst/>
              <a:ahLst/>
              <a:cxnLst/>
              <a:rect l="l" t="t" r="r" b="b"/>
              <a:pathLst>
                <a:path w="571" h="825" extrusionOk="0">
                  <a:moveTo>
                    <a:pt x="286" y="1"/>
                  </a:moveTo>
                  <a:cubicBezTo>
                    <a:pt x="127" y="1"/>
                    <a:pt x="1" y="191"/>
                    <a:pt x="1" y="413"/>
                  </a:cubicBezTo>
                  <a:cubicBezTo>
                    <a:pt x="1" y="634"/>
                    <a:pt x="127" y="824"/>
                    <a:pt x="286" y="824"/>
                  </a:cubicBezTo>
                  <a:cubicBezTo>
                    <a:pt x="444" y="824"/>
                    <a:pt x="571" y="634"/>
                    <a:pt x="571" y="413"/>
                  </a:cubicBezTo>
                  <a:cubicBezTo>
                    <a:pt x="571" y="191"/>
                    <a:pt x="444" y="1"/>
                    <a:pt x="286"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23"/>
            <p:cNvSpPr/>
            <p:nvPr/>
          </p:nvSpPr>
          <p:spPr>
            <a:xfrm>
              <a:off x="5645364" y="3035477"/>
              <a:ext cx="19334" cy="26851"/>
            </a:xfrm>
            <a:custGeom>
              <a:avLst/>
              <a:gdLst/>
              <a:ahLst/>
              <a:cxnLst/>
              <a:rect l="l" t="t" r="r" b="b"/>
              <a:pathLst>
                <a:path w="571" h="793" extrusionOk="0">
                  <a:moveTo>
                    <a:pt x="286" y="0"/>
                  </a:moveTo>
                  <a:cubicBezTo>
                    <a:pt x="128" y="0"/>
                    <a:pt x="1" y="159"/>
                    <a:pt x="1" y="380"/>
                  </a:cubicBezTo>
                  <a:cubicBezTo>
                    <a:pt x="1" y="634"/>
                    <a:pt x="128" y="792"/>
                    <a:pt x="286" y="792"/>
                  </a:cubicBezTo>
                  <a:cubicBezTo>
                    <a:pt x="444" y="792"/>
                    <a:pt x="571" y="602"/>
                    <a:pt x="571" y="380"/>
                  </a:cubicBezTo>
                  <a:cubicBezTo>
                    <a:pt x="571" y="159"/>
                    <a:pt x="444" y="0"/>
                    <a:pt x="28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23"/>
            <p:cNvSpPr/>
            <p:nvPr/>
          </p:nvSpPr>
          <p:spPr>
            <a:xfrm>
              <a:off x="5687181" y="3035477"/>
              <a:ext cx="19368" cy="26851"/>
            </a:xfrm>
            <a:custGeom>
              <a:avLst/>
              <a:gdLst/>
              <a:ahLst/>
              <a:cxnLst/>
              <a:rect l="l" t="t" r="r" b="b"/>
              <a:pathLst>
                <a:path w="572" h="793" extrusionOk="0">
                  <a:moveTo>
                    <a:pt x="286" y="0"/>
                  </a:moveTo>
                  <a:cubicBezTo>
                    <a:pt x="128" y="0"/>
                    <a:pt x="1" y="159"/>
                    <a:pt x="1" y="380"/>
                  </a:cubicBezTo>
                  <a:cubicBezTo>
                    <a:pt x="1" y="602"/>
                    <a:pt x="128" y="792"/>
                    <a:pt x="286" y="792"/>
                  </a:cubicBezTo>
                  <a:cubicBezTo>
                    <a:pt x="444" y="792"/>
                    <a:pt x="571" y="602"/>
                    <a:pt x="571" y="380"/>
                  </a:cubicBezTo>
                  <a:cubicBezTo>
                    <a:pt x="571" y="159"/>
                    <a:pt x="444" y="0"/>
                    <a:pt x="28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23"/>
            <p:cNvSpPr/>
            <p:nvPr/>
          </p:nvSpPr>
          <p:spPr>
            <a:xfrm>
              <a:off x="5665748" y="3062294"/>
              <a:ext cx="20418" cy="27901"/>
            </a:xfrm>
            <a:custGeom>
              <a:avLst/>
              <a:gdLst/>
              <a:ahLst/>
              <a:cxnLst/>
              <a:rect l="l" t="t" r="r" b="b"/>
              <a:pathLst>
                <a:path w="603" h="824" extrusionOk="0">
                  <a:moveTo>
                    <a:pt x="317" y="0"/>
                  </a:moveTo>
                  <a:cubicBezTo>
                    <a:pt x="127" y="0"/>
                    <a:pt x="1" y="190"/>
                    <a:pt x="1" y="412"/>
                  </a:cubicBezTo>
                  <a:cubicBezTo>
                    <a:pt x="1" y="633"/>
                    <a:pt x="127" y="823"/>
                    <a:pt x="317" y="823"/>
                  </a:cubicBezTo>
                  <a:cubicBezTo>
                    <a:pt x="476" y="823"/>
                    <a:pt x="602" y="633"/>
                    <a:pt x="602" y="412"/>
                  </a:cubicBezTo>
                  <a:cubicBezTo>
                    <a:pt x="602" y="190"/>
                    <a:pt x="476" y="0"/>
                    <a:pt x="317"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23"/>
            <p:cNvSpPr/>
            <p:nvPr/>
          </p:nvSpPr>
          <p:spPr>
            <a:xfrm>
              <a:off x="5707565" y="3062294"/>
              <a:ext cx="19334" cy="27901"/>
            </a:xfrm>
            <a:custGeom>
              <a:avLst/>
              <a:gdLst/>
              <a:ahLst/>
              <a:cxnLst/>
              <a:rect l="l" t="t" r="r" b="b"/>
              <a:pathLst>
                <a:path w="571" h="824" extrusionOk="0">
                  <a:moveTo>
                    <a:pt x="286" y="0"/>
                  </a:moveTo>
                  <a:cubicBezTo>
                    <a:pt x="127" y="0"/>
                    <a:pt x="1" y="190"/>
                    <a:pt x="1" y="412"/>
                  </a:cubicBezTo>
                  <a:cubicBezTo>
                    <a:pt x="1" y="633"/>
                    <a:pt x="127" y="823"/>
                    <a:pt x="286" y="823"/>
                  </a:cubicBezTo>
                  <a:cubicBezTo>
                    <a:pt x="444" y="823"/>
                    <a:pt x="571" y="633"/>
                    <a:pt x="571" y="412"/>
                  </a:cubicBezTo>
                  <a:cubicBezTo>
                    <a:pt x="571" y="190"/>
                    <a:pt x="444" y="0"/>
                    <a:pt x="28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23"/>
            <p:cNvSpPr/>
            <p:nvPr/>
          </p:nvSpPr>
          <p:spPr>
            <a:xfrm>
              <a:off x="5645364" y="3090160"/>
              <a:ext cx="19334" cy="26851"/>
            </a:xfrm>
            <a:custGeom>
              <a:avLst/>
              <a:gdLst/>
              <a:ahLst/>
              <a:cxnLst/>
              <a:rect l="l" t="t" r="r" b="b"/>
              <a:pathLst>
                <a:path w="571" h="793" extrusionOk="0">
                  <a:moveTo>
                    <a:pt x="286" y="0"/>
                  </a:moveTo>
                  <a:cubicBezTo>
                    <a:pt x="128" y="0"/>
                    <a:pt x="1" y="159"/>
                    <a:pt x="1" y="380"/>
                  </a:cubicBezTo>
                  <a:cubicBezTo>
                    <a:pt x="1" y="634"/>
                    <a:pt x="128" y="792"/>
                    <a:pt x="286" y="792"/>
                  </a:cubicBezTo>
                  <a:cubicBezTo>
                    <a:pt x="444" y="792"/>
                    <a:pt x="571" y="602"/>
                    <a:pt x="571" y="380"/>
                  </a:cubicBezTo>
                  <a:cubicBezTo>
                    <a:pt x="571" y="159"/>
                    <a:pt x="444" y="0"/>
                    <a:pt x="28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23"/>
            <p:cNvSpPr/>
            <p:nvPr/>
          </p:nvSpPr>
          <p:spPr>
            <a:xfrm>
              <a:off x="5687181" y="3090160"/>
              <a:ext cx="19368" cy="26851"/>
            </a:xfrm>
            <a:custGeom>
              <a:avLst/>
              <a:gdLst/>
              <a:ahLst/>
              <a:cxnLst/>
              <a:rect l="l" t="t" r="r" b="b"/>
              <a:pathLst>
                <a:path w="572" h="793" extrusionOk="0">
                  <a:moveTo>
                    <a:pt x="286" y="0"/>
                  </a:moveTo>
                  <a:cubicBezTo>
                    <a:pt x="128" y="0"/>
                    <a:pt x="1" y="159"/>
                    <a:pt x="1" y="380"/>
                  </a:cubicBezTo>
                  <a:cubicBezTo>
                    <a:pt x="1" y="602"/>
                    <a:pt x="128" y="792"/>
                    <a:pt x="286" y="792"/>
                  </a:cubicBezTo>
                  <a:cubicBezTo>
                    <a:pt x="444" y="792"/>
                    <a:pt x="571" y="602"/>
                    <a:pt x="571" y="380"/>
                  </a:cubicBezTo>
                  <a:cubicBezTo>
                    <a:pt x="571" y="159"/>
                    <a:pt x="444" y="0"/>
                    <a:pt x="28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23"/>
            <p:cNvSpPr/>
            <p:nvPr/>
          </p:nvSpPr>
          <p:spPr>
            <a:xfrm>
              <a:off x="5665748" y="3116978"/>
              <a:ext cx="20418" cy="23600"/>
            </a:xfrm>
            <a:custGeom>
              <a:avLst/>
              <a:gdLst/>
              <a:ahLst/>
              <a:cxnLst/>
              <a:rect l="l" t="t" r="r" b="b"/>
              <a:pathLst>
                <a:path w="603" h="697" extrusionOk="0">
                  <a:moveTo>
                    <a:pt x="317" y="0"/>
                  </a:moveTo>
                  <a:cubicBezTo>
                    <a:pt x="127" y="0"/>
                    <a:pt x="1" y="190"/>
                    <a:pt x="1" y="412"/>
                  </a:cubicBezTo>
                  <a:cubicBezTo>
                    <a:pt x="1" y="539"/>
                    <a:pt x="32" y="634"/>
                    <a:pt x="96" y="697"/>
                  </a:cubicBezTo>
                  <a:cubicBezTo>
                    <a:pt x="222" y="697"/>
                    <a:pt x="381" y="665"/>
                    <a:pt x="539" y="665"/>
                  </a:cubicBezTo>
                  <a:cubicBezTo>
                    <a:pt x="571" y="602"/>
                    <a:pt x="602" y="507"/>
                    <a:pt x="602" y="412"/>
                  </a:cubicBezTo>
                  <a:cubicBezTo>
                    <a:pt x="602" y="190"/>
                    <a:pt x="476" y="0"/>
                    <a:pt x="317"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23"/>
            <p:cNvSpPr/>
            <p:nvPr/>
          </p:nvSpPr>
          <p:spPr>
            <a:xfrm>
              <a:off x="5707565" y="3116978"/>
              <a:ext cx="20418" cy="25767"/>
            </a:xfrm>
            <a:custGeom>
              <a:avLst/>
              <a:gdLst/>
              <a:ahLst/>
              <a:cxnLst/>
              <a:rect l="l" t="t" r="r" b="b"/>
              <a:pathLst>
                <a:path w="603" h="761" extrusionOk="0">
                  <a:moveTo>
                    <a:pt x="286" y="0"/>
                  </a:moveTo>
                  <a:cubicBezTo>
                    <a:pt x="127" y="0"/>
                    <a:pt x="1" y="190"/>
                    <a:pt x="1" y="412"/>
                  </a:cubicBezTo>
                  <a:cubicBezTo>
                    <a:pt x="1" y="539"/>
                    <a:pt x="32" y="634"/>
                    <a:pt x="96" y="697"/>
                  </a:cubicBezTo>
                  <a:cubicBezTo>
                    <a:pt x="222" y="729"/>
                    <a:pt x="317" y="729"/>
                    <a:pt x="444" y="760"/>
                  </a:cubicBezTo>
                  <a:cubicBezTo>
                    <a:pt x="539" y="697"/>
                    <a:pt x="602" y="570"/>
                    <a:pt x="602" y="412"/>
                  </a:cubicBezTo>
                  <a:cubicBezTo>
                    <a:pt x="571" y="190"/>
                    <a:pt x="444" y="0"/>
                    <a:pt x="28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23"/>
            <p:cNvSpPr/>
            <p:nvPr/>
          </p:nvSpPr>
          <p:spPr>
            <a:xfrm>
              <a:off x="5632497" y="2812441"/>
              <a:ext cx="8634" cy="3251"/>
            </a:xfrm>
            <a:custGeom>
              <a:avLst/>
              <a:gdLst/>
              <a:ahLst/>
              <a:cxnLst/>
              <a:rect l="l" t="t" r="r" b="b"/>
              <a:pathLst>
                <a:path w="255" h="96" extrusionOk="0">
                  <a:moveTo>
                    <a:pt x="159" y="0"/>
                  </a:moveTo>
                  <a:cubicBezTo>
                    <a:pt x="96" y="0"/>
                    <a:pt x="33" y="32"/>
                    <a:pt x="1" y="64"/>
                  </a:cubicBezTo>
                  <a:cubicBezTo>
                    <a:pt x="33" y="95"/>
                    <a:pt x="64" y="95"/>
                    <a:pt x="96" y="95"/>
                  </a:cubicBezTo>
                  <a:cubicBezTo>
                    <a:pt x="159" y="95"/>
                    <a:pt x="223" y="64"/>
                    <a:pt x="254" y="32"/>
                  </a:cubicBezTo>
                  <a:cubicBezTo>
                    <a:pt x="191" y="0"/>
                    <a:pt x="159" y="0"/>
                    <a:pt x="159"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23"/>
            <p:cNvSpPr/>
            <p:nvPr/>
          </p:nvSpPr>
          <p:spPr>
            <a:xfrm>
              <a:off x="5622847" y="2836007"/>
              <a:ext cx="1117" cy="1117"/>
            </a:xfrm>
            <a:custGeom>
              <a:avLst/>
              <a:gdLst/>
              <a:ahLst/>
              <a:cxnLst/>
              <a:rect l="l" t="t" r="r" b="b"/>
              <a:pathLst>
                <a:path w="33" h="33" extrusionOk="0">
                  <a:moveTo>
                    <a:pt x="1" y="33"/>
                  </a:moveTo>
                  <a:cubicBezTo>
                    <a:pt x="1" y="33"/>
                    <a:pt x="33" y="1"/>
                    <a:pt x="33"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23"/>
            <p:cNvSpPr/>
            <p:nvPr/>
          </p:nvSpPr>
          <p:spPr>
            <a:xfrm>
              <a:off x="5626064" y="2843524"/>
              <a:ext cx="19334" cy="26851"/>
            </a:xfrm>
            <a:custGeom>
              <a:avLst/>
              <a:gdLst/>
              <a:ahLst/>
              <a:cxnLst/>
              <a:rect l="l" t="t" r="r" b="b"/>
              <a:pathLst>
                <a:path w="571" h="793" extrusionOk="0">
                  <a:moveTo>
                    <a:pt x="286" y="1"/>
                  </a:moveTo>
                  <a:cubicBezTo>
                    <a:pt x="128" y="1"/>
                    <a:pt x="1" y="191"/>
                    <a:pt x="1" y="412"/>
                  </a:cubicBezTo>
                  <a:cubicBezTo>
                    <a:pt x="1" y="634"/>
                    <a:pt x="128" y="792"/>
                    <a:pt x="286" y="792"/>
                  </a:cubicBezTo>
                  <a:cubicBezTo>
                    <a:pt x="444" y="792"/>
                    <a:pt x="571" y="634"/>
                    <a:pt x="571" y="412"/>
                  </a:cubicBezTo>
                  <a:cubicBezTo>
                    <a:pt x="571" y="191"/>
                    <a:pt x="444" y="1"/>
                    <a:pt x="286"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23"/>
            <p:cNvSpPr/>
            <p:nvPr/>
          </p:nvSpPr>
          <p:spPr>
            <a:xfrm>
              <a:off x="5604631" y="2870341"/>
              <a:ext cx="20418" cy="27901"/>
            </a:xfrm>
            <a:custGeom>
              <a:avLst/>
              <a:gdLst/>
              <a:ahLst/>
              <a:cxnLst/>
              <a:rect l="l" t="t" r="r" b="b"/>
              <a:pathLst>
                <a:path w="603" h="824" extrusionOk="0">
                  <a:moveTo>
                    <a:pt x="317" y="0"/>
                  </a:moveTo>
                  <a:cubicBezTo>
                    <a:pt x="127" y="0"/>
                    <a:pt x="0" y="190"/>
                    <a:pt x="0" y="412"/>
                  </a:cubicBezTo>
                  <a:cubicBezTo>
                    <a:pt x="0" y="634"/>
                    <a:pt x="159" y="824"/>
                    <a:pt x="317" y="824"/>
                  </a:cubicBezTo>
                  <a:cubicBezTo>
                    <a:pt x="475" y="824"/>
                    <a:pt x="602" y="634"/>
                    <a:pt x="602" y="412"/>
                  </a:cubicBezTo>
                  <a:cubicBezTo>
                    <a:pt x="602" y="190"/>
                    <a:pt x="475" y="0"/>
                    <a:pt x="317"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23"/>
            <p:cNvSpPr/>
            <p:nvPr/>
          </p:nvSpPr>
          <p:spPr>
            <a:xfrm>
              <a:off x="5626064" y="2898208"/>
              <a:ext cx="19334" cy="25767"/>
            </a:xfrm>
            <a:custGeom>
              <a:avLst/>
              <a:gdLst/>
              <a:ahLst/>
              <a:cxnLst/>
              <a:rect l="l" t="t" r="r" b="b"/>
              <a:pathLst>
                <a:path w="571" h="761" extrusionOk="0">
                  <a:moveTo>
                    <a:pt x="286" y="1"/>
                  </a:moveTo>
                  <a:cubicBezTo>
                    <a:pt x="128" y="1"/>
                    <a:pt x="1" y="191"/>
                    <a:pt x="1" y="412"/>
                  </a:cubicBezTo>
                  <a:cubicBezTo>
                    <a:pt x="1" y="412"/>
                    <a:pt x="1" y="444"/>
                    <a:pt x="1" y="444"/>
                  </a:cubicBezTo>
                  <a:cubicBezTo>
                    <a:pt x="128" y="539"/>
                    <a:pt x="254" y="666"/>
                    <a:pt x="381" y="761"/>
                  </a:cubicBezTo>
                  <a:cubicBezTo>
                    <a:pt x="508" y="697"/>
                    <a:pt x="571" y="571"/>
                    <a:pt x="571" y="412"/>
                  </a:cubicBezTo>
                  <a:cubicBezTo>
                    <a:pt x="571" y="191"/>
                    <a:pt x="444" y="1"/>
                    <a:pt x="286"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23"/>
            <p:cNvSpPr/>
            <p:nvPr/>
          </p:nvSpPr>
          <p:spPr>
            <a:xfrm>
              <a:off x="5607847" y="3047260"/>
              <a:ext cx="17201" cy="15068"/>
            </a:xfrm>
            <a:custGeom>
              <a:avLst/>
              <a:gdLst/>
              <a:ahLst/>
              <a:cxnLst/>
              <a:rect l="l" t="t" r="r" b="b"/>
              <a:pathLst>
                <a:path w="508" h="445" extrusionOk="0">
                  <a:moveTo>
                    <a:pt x="507" y="1"/>
                  </a:moveTo>
                  <a:cubicBezTo>
                    <a:pt x="285" y="159"/>
                    <a:pt x="127" y="254"/>
                    <a:pt x="0" y="317"/>
                  </a:cubicBezTo>
                  <a:cubicBezTo>
                    <a:pt x="64" y="412"/>
                    <a:pt x="127" y="444"/>
                    <a:pt x="222" y="444"/>
                  </a:cubicBezTo>
                  <a:cubicBezTo>
                    <a:pt x="380" y="444"/>
                    <a:pt x="507" y="254"/>
                    <a:pt x="507" y="32"/>
                  </a:cubicBezTo>
                  <a:cubicBezTo>
                    <a:pt x="507" y="32"/>
                    <a:pt x="507" y="1"/>
                    <a:pt x="507"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23"/>
            <p:cNvSpPr/>
            <p:nvPr/>
          </p:nvSpPr>
          <p:spPr>
            <a:xfrm>
              <a:off x="5600330" y="3065510"/>
              <a:ext cx="3251" cy="10734"/>
            </a:xfrm>
            <a:custGeom>
              <a:avLst/>
              <a:gdLst/>
              <a:ahLst/>
              <a:cxnLst/>
              <a:rect l="l" t="t" r="r" b="b"/>
              <a:pathLst>
                <a:path w="96" h="317" extrusionOk="0">
                  <a:moveTo>
                    <a:pt x="1" y="0"/>
                  </a:moveTo>
                  <a:cubicBezTo>
                    <a:pt x="1" y="32"/>
                    <a:pt x="1" y="32"/>
                    <a:pt x="1" y="63"/>
                  </a:cubicBezTo>
                  <a:lnTo>
                    <a:pt x="96" y="317"/>
                  </a:lnTo>
                  <a:cubicBezTo>
                    <a:pt x="96" y="190"/>
                    <a:pt x="64" y="63"/>
                    <a:pt x="1"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23"/>
            <p:cNvSpPr/>
            <p:nvPr/>
          </p:nvSpPr>
          <p:spPr>
            <a:xfrm>
              <a:off x="5626064" y="3062294"/>
              <a:ext cx="19334" cy="27901"/>
            </a:xfrm>
            <a:custGeom>
              <a:avLst/>
              <a:gdLst/>
              <a:ahLst/>
              <a:cxnLst/>
              <a:rect l="l" t="t" r="r" b="b"/>
              <a:pathLst>
                <a:path w="571" h="824" extrusionOk="0">
                  <a:moveTo>
                    <a:pt x="286" y="0"/>
                  </a:moveTo>
                  <a:cubicBezTo>
                    <a:pt x="128" y="0"/>
                    <a:pt x="1" y="190"/>
                    <a:pt x="1" y="412"/>
                  </a:cubicBezTo>
                  <a:cubicBezTo>
                    <a:pt x="1" y="633"/>
                    <a:pt x="128" y="823"/>
                    <a:pt x="286" y="823"/>
                  </a:cubicBezTo>
                  <a:cubicBezTo>
                    <a:pt x="444" y="823"/>
                    <a:pt x="571" y="633"/>
                    <a:pt x="571" y="412"/>
                  </a:cubicBezTo>
                  <a:cubicBezTo>
                    <a:pt x="571" y="190"/>
                    <a:pt x="444" y="0"/>
                    <a:pt x="28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23"/>
            <p:cNvSpPr/>
            <p:nvPr/>
          </p:nvSpPr>
          <p:spPr>
            <a:xfrm>
              <a:off x="5609980" y="3090160"/>
              <a:ext cx="15068" cy="25767"/>
            </a:xfrm>
            <a:custGeom>
              <a:avLst/>
              <a:gdLst/>
              <a:ahLst/>
              <a:cxnLst/>
              <a:rect l="l" t="t" r="r" b="b"/>
              <a:pathLst>
                <a:path w="445" h="761" extrusionOk="0">
                  <a:moveTo>
                    <a:pt x="159" y="0"/>
                  </a:moveTo>
                  <a:cubicBezTo>
                    <a:pt x="96" y="0"/>
                    <a:pt x="32" y="0"/>
                    <a:pt x="1" y="32"/>
                  </a:cubicBezTo>
                  <a:lnTo>
                    <a:pt x="286" y="761"/>
                  </a:lnTo>
                  <a:cubicBezTo>
                    <a:pt x="381" y="666"/>
                    <a:pt x="444" y="539"/>
                    <a:pt x="444" y="412"/>
                  </a:cubicBezTo>
                  <a:cubicBezTo>
                    <a:pt x="444" y="159"/>
                    <a:pt x="317" y="0"/>
                    <a:pt x="159"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23"/>
            <p:cNvSpPr/>
            <p:nvPr/>
          </p:nvSpPr>
          <p:spPr>
            <a:xfrm>
              <a:off x="5626064" y="3116978"/>
              <a:ext cx="19334" cy="27901"/>
            </a:xfrm>
            <a:custGeom>
              <a:avLst/>
              <a:gdLst/>
              <a:ahLst/>
              <a:cxnLst/>
              <a:rect l="l" t="t" r="r" b="b"/>
              <a:pathLst>
                <a:path w="571" h="824" extrusionOk="0">
                  <a:moveTo>
                    <a:pt x="286" y="0"/>
                  </a:moveTo>
                  <a:cubicBezTo>
                    <a:pt x="128" y="0"/>
                    <a:pt x="1" y="190"/>
                    <a:pt x="1" y="380"/>
                  </a:cubicBezTo>
                  <a:lnTo>
                    <a:pt x="159" y="760"/>
                  </a:lnTo>
                  <a:cubicBezTo>
                    <a:pt x="191" y="792"/>
                    <a:pt x="223" y="824"/>
                    <a:pt x="286" y="824"/>
                  </a:cubicBezTo>
                  <a:cubicBezTo>
                    <a:pt x="444" y="824"/>
                    <a:pt x="571" y="634"/>
                    <a:pt x="571" y="412"/>
                  </a:cubicBezTo>
                  <a:cubicBezTo>
                    <a:pt x="571" y="190"/>
                    <a:pt x="444" y="0"/>
                    <a:pt x="28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23"/>
            <p:cNvSpPr/>
            <p:nvPr/>
          </p:nvSpPr>
          <p:spPr>
            <a:xfrm>
              <a:off x="6055002" y="2760974"/>
              <a:ext cx="19334" cy="27901"/>
            </a:xfrm>
            <a:custGeom>
              <a:avLst/>
              <a:gdLst/>
              <a:ahLst/>
              <a:cxnLst/>
              <a:rect l="l" t="t" r="r" b="b"/>
              <a:pathLst>
                <a:path w="571" h="824" extrusionOk="0">
                  <a:moveTo>
                    <a:pt x="285" y="0"/>
                  </a:moveTo>
                  <a:cubicBezTo>
                    <a:pt x="127" y="0"/>
                    <a:pt x="0" y="190"/>
                    <a:pt x="0" y="412"/>
                  </a:cubicBezTo>
                  <a:cubicBezTo>
                    <a:pt x="0" y="633"/>
                    <a:pt x="127" y="823"/>
                    <a:pt x="285" y="823"/>
                  </a:cubicBezTo>
                  <a:cubicBezTo>
                    <a:pt x="444" y="823"/>
                    <a:pt x="571" y="633"/>
                    <a:pt x="571" y="412"/>
                  </a:cubicBezTo>
                  <a:cubicBezTo>
                    <a:pt x="571" y="190"/>
                    <a:pt x="444" y="0"/>
                    <a:pt x="28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23"/>
            <p:cNvSpPr/>
            <p:nvPr/>
          </p:nvSpPr>
          <p:spPr>
            <a:xfrm>
              <a:off x="6075386" y="2788840"/>
              <a:ext cx="19334" cy="26851"/>
            </a:xfrm>
            <a:custGeom>
              <a:avLst/>
              <a:gdLst/>
              <a:ahLst/>
              <a:cxnLst/>
              <a:rect l="l" t="t" r="r" b="b"/>
              <a:pathLst>
                <a:path w="571" h="793" extrusionOk="0">
                  <a:moveTo>
                    <a:pt x="254" y="0"/>
                  </a:moveTo>
                  <a:cubicBezTo>
                    <a:pt x="127" y="32"/>
                    <a:pt x="0" y="191"/>
                    <a:pt x="0" y="412"/>
                  </a:cubicBezTo>
                  <a:cubicBezTo>
                    <a:pt x="0" y="634"/>
                    <a:pt x="159" y="792"/>
                    <a:pt x="317" y="792"/>
                  </a:cubicBezTo>
                  <a:cubicBezTo>
                    <a:pt x="444" y="792"/>
                    <a:pt x="539" y="666"/>
                    <a:pt x="570" y="507"/>
                  </a:cubicBezTo>
                  <a:cubicBezTo>
                    <a:pt x="570" y="507"/>
                    <a:pt x="539" y="476"/>
                    <a:pt x="539" y="476"/>
                  </a:cubicBezTo>
                  <a:cubicBezTo>
                    <a:pt x="412" y="349"/>
                    <a:pt x="317" y="191"/>
                    <a:pt x="254"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23"/>
            <p:cNvSpPr/>
            <p:nvPr/>
          </p:nvSpPr>
          <p:spPr>
            <a:xfrm>
              <a:off x="6055002" y="2815657"/>
              <a:ext cx="19334" cy="27901"/>
            </a:xfrm>
            <a:custGeom>
              <a:avLst/>
              <a:gdLst/>
              <a:ahLst/>
              <a:cxnLst/>
              <a:rect l="l" t="t" r="r" b="b"/>
              <a:pathLst>
                <a:path w="571" h="824" extrusionOk="0">
                  <a:moveTo>
                    <a:pt x="285" y="0"/>
                  </a:moveTo>
                  <a:cubicBezTo>
                    <a:pt x="127" y="0"/>
                    <a:pt x="0" y="190"/>
                    <a:pt x="0" y="412"/>
                  </a:cubicBezTo>
                  <a:cubicBezTo>
                    <a:pt x="0" y="634"/>
                    <a:pt x="127" y="824"/>
                    <a:pt x="285" y="824"/>
                  </a:cubicBezTo>
                  <a:cubicBezTo>
                    <a:pt x="444" y="824"/>
                    <a:pt x="571" y="634"/>
                    <a:pt x="571" y="412"/>
                  </a:cubicBezTo>
                  <a:cubicBezTo>
                    <a:pt x="571" y="190"/>
                    <a:pt x="444" y="0"/>
                    <a:pt x="28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23"/>
            <p:cNvSpPr/>
            <p:nvPr/>
          </p:nvSpPr>
          <p:spPr>
            <a:xfrm>
              <a:off x="6096820" y="2815657"/>
              <a:ext cx="19334" cy="27901"/>
            </a:xfrm>
            <a:custGeom>
              <a:avLst/>
              <a:gdLst/>
              <a:ahLst/>
              <a:cxnLst/>
              <a:rect l="l" t="t" r="r" b="b"/>
              <a:pathLst>
                <a:path w="571" h="824" extrusionOk="0">
                  <a:moveTo>
                    <a:pt x="286" y="0"/>
                  </a:moveTo>
                  <a:cubicBezTo>
                    <a:pt x="127" y="0"/>
                    <a:pt x="1" y="190"/>
                    <a:pt x="1" y="412"/>
                  </a:cubicBezTo>
                  <a:cubicBezTo>
                    <a:pt x="1" y="634"/>
                    <a:pt x="127" y="824"/>
                    <a:pt x="286" y="824"/>
                  </a:cubicBezTo>
                  <a:cubicBezTo>
                    <a:pt x="444" y="824"/>
                    <a:pt x="571" y="634"/>
                    <a:pt x="571" y="412"/>
                  </a:cubicBezTo>
                  <a:cubicBezTo>
                    <a:pt x="571" y="190"/>
                    <a:pt x="444" y="0"/>
                    <a:pt x="28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23"/>
            <p:cNvSpPr/>
            <p:nvPr/>
          </p:nvSpPr>
          <p:spPr>
            <a:xfrm>
              <a:off x="6076436" y="2843524"/>
              <a:ext cx="19334" cy="26851"/>
            </a:xfrm>
            <a:custGeom>
              <a:avLst/>
              <a:gdLst/>
              <a:ahLst/>
              <a:cxnLst/>
              <a:rect l="l" t="t" r="r" b="b"/>
              <a:pathLst>
                <a:path w="571" h="793" extrusionOk="0">
                  <a:moveTo>
                    <a:pt x="286" y="1"/>
                  </a:moveTo>
                  <a:cubicBezTo>
                    <a:pt x="128" y="1"/>
                    <a:pt x="1" y="191"/>
                    <a:pt x="1" y="412"/>
                  </a:cubicBezTo>
                  <a:cubicBezTo>
                    <a:pt x="1" y="634"/>
                    <a:pt x="128" y="792"/>
                    <a:pt x="286" y="792"/>
                  </a:cubicBezTo>
                  <a:cubicBezTo>
                    <a:pt x="444" y="792"/>
                    <a:pt x="571" y="634"/>
                    <a:pt x="571" y="412"/>
                  </a:cubicBezTo>
                  <a:cubicBezTo>
                    <a:pt x="571" y="191"/>
                    <a:pt x="444" y="1"/>
                    <a:pt x="286"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23"/>
            <p:cNvSpPr/>
            <p:nvPr/>
          </p:nvSpPr>
          <p:spPr>
            <a:xfrm>
              <a:off x="6117203" y="2843524"/>
              <a:ext cx="20384" cy="26851"/>
            </a:xfrm>
            <a:custGeom>
              <a:avLst/>
              <a:gdLst/>
              <a:ahLst/>
              <a:cxnLst/>
              <a:rect l="l" t="t" r="r" b="b"/>
              <a:pathLst>
                <a:path w="602" h="793" extrusionOk="0">
                  <a:moveTo>
                    <a:pt x="285" y="1"/>
                  </a:moveTo>
                  <a:cubicBezTo>
                    <a:pt x="127" y="1"/>
                    <a:pt x="0" y="191"/>
                    <a:pt x="0" y="412"/>
                  </a:cubicBezTo>
                  <a:cubicBezTo>
                    <a:pt x="0" y="634"/>
                    <a:pt x="127" y="792"/>
                    <a:pt x="285" y="792"/>
                  </a:cubicBezTo>
                  <a:cubicBezTo>
                    <a:pt x="444" y="792"/>
                    <a:pt x="570" y="634"/>
                    <a:pt x="570" y="412"/>
                  </a:cubicBezTo>
                  <a:cubicBezTo>
                    <a:pt x="602" y="191"/>
                    <a:pt x="444" y="1"/>
                    <a:pt x="285"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23"/>
            <p:cNvSpPr/>
            <p:nvPr/>
          </p:nvSpPr>
          <p:spPr>
            <a:xfrm>
              <a:off x="6096820" y="2870341"/>
              <a:ext cx="19334" cy="27901"/>
            </a:xfrm>
            <a:custGeom>
              <a:avLst/>
              <a:gdLst/>
              <a:ahLst/>
              <a:cxnLst/>
              <a:rect l="l" t="t" r="r" b="b"/>
              <a:pathLst>
                <a:path w="571" h="824" extrusionOk="0">
                  <a:moveTo>
                    <a:pt x="286" y="0"/>
                  </a:moveTo>
                  <a:cubicBezTo>
                    <a:pt x="127" y="0"/>
                    <a:pt x="1" y="190"/>
                    <a:pt x="1" y="412"/>
                  </a:cubicBezTo>
                  <a:cubicBezTo>
                    <a:pt x="1" y="634"/>
                    <a:pt x="127" y="824"/>
                    <a:pt x="286" y="824"/>
                  </a:cubicBezTo>
                  <a:cubicBezTo>
                    <a:pt x="444" y="824"/>
                    <a:pt x="571" y="634"/>
                    <a:pt x="571" y="412"/>
                  </a:cubicBezTo>
                  <a:cubicBezTo>
                    <a:pt x="571" y="190"/>
                    <a:pt x="444" y="0"/>
                    <a:pt x="28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23"/>
            <p:cNvSpPr/>
            <p:nvPr/>
          </p:nvSpPr>
          <p:spPr>
            <a:xfrm>
              <a:off x="6088253" y="2899292"/>
              <a:ext cx="7517" cy="15034"/>
            </a:xfrm>
            <a:custGeom>
              <a:avLst/>
              <a:gdLst/>
              <a:ahLst/>
              <a:cxnLst/>
              <a:rect l="l" t="t" r="r" b="b"/>
              <a:pathLst>
                <a:path w="222" h="444" extrusionOk="0">
                  <a:moveTo>
                    <a:pt x="0" y="0"/>
                  </a:moveTo>
                  <a:lnTo>
                    <a:pt x="0" y="0"/>
                  </a:lnTo>
                  <a:cubicBezTo>
                    <a:pt x="95" y="127"/>
                    <a:pt x="159" y="285"/>
                    <a:pt x="222" y="444"/>
                  </a:cubicBezTo>
                  <a:cubicBezTo>
                    <a:pt x="222" y="444"/>
                    <a:pt x="222" y="412"/>
                    <a:pt x="222" y="380"/>
                  </a:cubicBezTo>
                  <a:cubicBezTo>
                    <a:pt x="222" y="190"/>
                    <a:pt x="127" y="32"/>
                    <a:pt x="0"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23"/>
            <p:cNvSpPr/>
            <p:nvPr/>
          </p:nvSpPr>
          <p:spPr>
            <a:xfrm>
              <a:off x="6117203" y="2898208"/>
              <a:ext cx="19334" cy="26851"/>
            </a:xfrm>
            <a:custGeom>
              <a:avLst/>
              <a:gdLst/>
              <a:ahLst/>
              <a:cxnLst/>
              <a:rect l="l" t="t" r="r" b="b"/>
              <a:pathLst>
                <a:path w="571" h="793" extrusionOk="0">
                  <a:moveTo>
                    <a:pt x="285" y="1"/>
                  </a:moveTo>
                  <a:cubicBezTo>
                    <a:pt x="127" y="1"/>
                    <a:pt x="0" y="191"/>
                    <a:pt x="0" y="412"/>
                  </a:cubicBezTo>
                  <a:cubicBezTo>
                    <a:pt x="0" y="634"/>
                    <a:pt x="127" y="792"/>
                    <a:pt x="285" y="792"/>
                  </a:cubicBezTo>
                  <a:cubicBezTo>
                    <a:pt x="444" y="792"/>
                    <a:pt x="570" y="634"/>
                    <a:pt x="570" y="412"/>
                  </a:cubicBezTo>
                  <a:cubicBezTo>
                    <a:pt x="570" y="191"/>
                    <a:pt x="444" y="1"/>
                    <a:pt x="285"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23"/>
            <p:cNvSpPr/>
            <p:nvPr/>
          </p:nvSpPr>
          <p:spPr>
            <a:xfrm>
              <a:off x="6100036" y="2925025"/>
              <a:ext cx="16117" cy="27901"/>
            </a:xfrm>
            <a:custGeom>
              <a:avLst/>
              <a:gdLst/>
              <a:ahLst/>
              <a:cxnLst/>
              <a:rect l="l" t="t" r="r" b="b"/>
              <a:pathLst>
                <a:path w="476" h="824" extrusionOk="0">
                  <a:moveTo>
                    <a:pt x="191" y="0"/>
                  </a:moveTo>
                  <a:cubicBezTo>
                    <a:pt x="127" y="0"/>
                    <a:pt x="32" y="64"/>
                    <a:pt x="1" y="127"/>
                  </a:cubicBezTo>
                  <a:cubicBezTo>
                    <a:pt x="64" y="349"/>
                    <a:pt x="96" y="570"/>
                    <a:pt x="127" y="824"/>
                  </a:cubicBezTo>
                  <a:lnTo>
                    <a:pt x="191" y="824"/>
                  </a:lnTo>
                  <a:cubicBezTo>
                    <a:pt x="349" y="824"/>
                    <a:pt x="476" y="634"/>
                    <a:pt x="476" y="412"/>
                  </a:cubicBezTo>
                  <a:cubicBezTo>
                    <a:pt x="476" y="190"/>
                    <a:pt x="349" y="0"/>
                    <a:pt x="191"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23"/>
            <p:cNvSpPr/>
            <p:nvPr/>
          </p:nvSpPr>
          <p:spPr>
            <a:xfrm>
              <a:off x="6117203" y="2952892"/>
              <a:ext cx="20384" cy="27935"/>
            </a:xfrm>
            <a:custGeom>
              <a:avLst/>
              <a:gdLst/>
              <a:ahLst/>
              <a:cxnLst/>
              <a:rect l="l" t="t" r="r" b="b"/>
              <a:pathLst>
                <a:path w="602" h="825" extrusionOk="0">
                  <a:moveTo>
                    <a:pt x="285" y="1"/>
                  </a:moveTo>
                  <a:cubicBezTo>
                    <a:pt x="127" y="1"/>
                    <a:pt x="0" y="191"/>
                    <a:pt x="0" y="413"/>
                  </a:cubicBezTo>
                  <a:cubicBezTo>
                    <a:pt x="0" y="634"/>
                    <a:pt x="127" y="824"/>
                    <a:pt x="285" y="824"/>
                  </a:cubicBezTo>
                  <a:cubicBezTo>
                    <a:pt x="444" y="824"/>
                    <a:pt x="570" y="634"/>
                    <a:pt x="570" y="413"/>
                  </a:cubicBezTo>
                  <a:cubicBezTo>
                    <a:pt x="602" y="191"/>
                    <a:pt x="444" y="1"/>
                    <a:pt x="285"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23"/>
            <p:cNvSpPr/>
            <p:nvPr/>
          </p:nvSpPr>
          <p:spPr>
            <a:xfrm>
              <a:off x="6104336" y="2980793"/>
              <a:ext cx="11817" cy="26817"/>
            </a:xfrm>
            <a:custGeom>
              <a:avLst/>
              <a:gdLst/>
              <a:ahLst/>
              <a:cxnLst/>
              <a:rect l="l" t="t" r="r" b="b"/>
              <a:pathLst>
                <a:path w="349" h="792" extrusionOk="0">
                  <a:moveTo>
                    <a:pt x="64" y="0"/>
                  </a:moveTo>
                  <a:cubicBezTo>
                    <a:pt x="64" y="254"/>
                    <a:pt x="64" y="539"/>
                    <a:pt x="0" y="792"/>
                  </a:cubicBezTo>
                  <a:lnTo>
                    <a:pt x="64" y="792"/>
                  </a:lnTo>
                  <a:cubicBezTo>
                    <a:pt x="222" y="792"/>
                    <a:pt x="349" y="602"/>
                    <a:pt x="349" y="380"/>
                  </a:cubicBezTo>
                  <a:cubicBezTo>
                    <a:pt x="349" y="159"/>
                    <a:pt x="222" y="0"/>
                    <a:pt x="64"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23"/>
            <p:cNvSpPr/>
            <p:nvPr/>
          </p:nvSpPr>
          <p:spPr>
            <a:xfrm>
              <a:off x="6117203" y="3007576"/>
              <a:ext cx="20384" cy="27935"/>
            </a:xfrm>
            <a:custGeom>
              <a:avLst/>
              <a:gdLst/>
              <a:ahLst/>
              <a:cxnLst/>
              <a:rect l="l" t="t" r="r" b="b"/>
              <a:pathLst>
                <a:path w="602" h="825" extrusionOk="0">
                  <a:moveTo>
                    <a:pt x="285" y="1"/>
                  </a:moveTo>
                  <a:cubicBezTo>
                    <a:pt x="127" y="1"/>
                    <a:pt x="0" y="191"/>
                    <a:pt x="0" y="413"/>
                  </a:cubicBezTo>
                  <a:cubicBezTo>
                    <a:pt x="0" y="634"/>
                    <a:pt x="127" y="824"/>
                    <a:pt x="285" y="824"/>
                  </a:cubicBezTo>
                  <a:cubicBezTo>
                    <a:pt x="444" y="824"/>
                    <a:pt x="570" y="634"/>
                    <a:pt x="570" y="413"/>
                  </a:cubicBezTo>
                  <a:cubicBezTo>
                    <a:pt x="602" y="191"/>
                    <a:pt x="444" y="1"/>
                    <a:pt x="285"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23"/>
            <p:cNvSpPr/>
            <p:nvPr/>
          </p:nvSpPr>
          <p:spPr>
            <a:xfrm>
              <a:off x="6096820" y="3035477"/>
              <a:ext cx="19334" cy="26851"/>
            </a:xfrm>
            <a:custGeom>
              <a:avLst/>
              <a:gdLst/>
              <a:ahLst/>
              <a:cxnLst/>
              <a:rect l="l" t="t" r="r" b="b"/>
              <a:pathLst>
                <a:path w="571" h="793" extrusionOk="0">
                  <a:moveTo>
                    <a:pt x="286" y="0"/>
                  </a:moveTo>
                  <a:cubicBezTo>
                    <a:pt x="127" y="0"/>
                    <a:pt x="1" y="159"/>
                    <a:pt x="1" y="380"/>
                  </a:cubicBezTo>
                  <a:cubicBezTo>
                    <a:pt x="1" y="602"/>
                    <a:pt x="127" y="792"/>
                    <a:pt x="286" y="792"/>
                  </a:cubicBezTo>
                  <a:cubicBezTo>
                    <a:pt x="444" y="792"/>
                    <a:pt x="571" y="602"/>
                    <a:pt x="571" y="380"/>
                  </a:cubicBezTo>
                  <a:cubicBezTo>
                    <a:pt x="571" y="159"/>
                    <a:pt x="444" y="0"/>
                    <a:pt x="28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23"/>
            <p:cNvSpPr/>
            <p:nvPr/>
          </p:nvSpPr>
          <p:spPr>
            <a:xfrm>
              <a:off x="6076436" y="3063343"/>
              <a:ext cx="19334" cy="26851"/>
            </a:xfrm>
            <a:custGeom>
              <a:avLst/>
              <a:gdLst/>
              <a:ahLst/>
              <a:cxnLst/>
              <a:rect l="l" t="t" r="r" b="b"/>
              <a:pathLst>
                <a:path w="571" h="793" extrusionOk="0">
                  <a:moveTo>
                    <a:pt x="349" y="1"/>
                  </a:moveTo>
                  <a:cubicBezTo>
                    <a:pt x="254" y="191"/>
                    <a:pt x="128" y="381"/>
                    <a:pt x="1" y="571"/>
                  </a:cubicBezTo>
                  <a:cubicBezTo>
                    <a:pt x="64" y="697"/>
                    <a:pt x="159" y="792"/>
                    <a:pt x="286" y="792"/>
                  </a:cubicBezTo>
                  <a:cubicBezTo>
                    <a:pt x="444" y="792"/>
                    <a:pt x="571" y="602"/>
                    <a:pt x="571" y="381"/>
                  </a:cubicBezTo>
                  <a:cubicBezTo>
                    <a:pt x="571" y="191"/>
                    <a:pt x="476" y="32"/>
                    <a:pt x="349"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23"/>
            <p:cNvSpPr/>
            <p:nvPr/>
          </p:nvSpPr>
          <p:spPr>
            <a:xfrm>
              <a:off x="6117203" y="3062294"/>
              <a:ext cx="20384" cy="27901"/>
            </a:xfrm>
            <a:custGeom>
              <a:avLst/>
              <a:gdLst/>
              <a:ahLst/>
              <a:cxnLst/>
              <a:rect l="l" t="t" r="r" b="b"/>
              <a:pathLst>
                <a:path w="602" h="824" extrusionOk="0">
                  <a:moveTo>
                    <a:pt x="285" y="0"/>
                  </a:moveTo>
                  <a:cubicBezTo>
                    <a:pt x="127" y="0"/>
                    <a:pt x="0" y="190"/>
                    <a:pt x="0" y="412"/>
                  </a:cubicBezTo>
                  <a:cubicBezTo>
                    <a:pt x="0" y="633"/>
                    <a:pt x="127" y="823"/>
                    <a:pt x="285" y="823"/>
                  </a:cubicBezTo>
                  <a:cubicBezTo>
                    <a:pt x="444" y="823"/>
                    <a:pt x="570" y="633"/>
                    <a:pt x="570" y="412"/>
                  </a:cubicBezTo>
                  <a:cubicBezTo>
                    <a:pt x="602" y="190"/>
                    <a:pt x="444" y="0"/>
                    <a:pt x="28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23"/>
            <p:cNvSpPr/>
            <p:nvPr/>
          </p:nvSpPr>
          <p:spPr>
            <a:xfrm>
              <a:off x="6056086" y="3092294"/>
              <a:ext cx="18251" cy="24718"/>
            </a:xfrm>
            <a:custGeom>
              <a:avLst/>
              <a:gdLst/>
              <a:ahLst/>
              <a:cxnLst/>
              <a:rect l="l" t="t" r="r" b="b"/>
              <a:pathLst>
                <a:path w="539" h="730" extrusionOk="0">
                  <a:moveTo>
                    <a:pt x="412" y="1"/>
                  </a:moveTo>
                  <a:cubicBezTo>
                    <a:pt x="285" y="159"/>
                    <a:pt x="158" y="349"/>
                    <a:pt x="0" y="507"/>
                  </a:cubicBezTo>
                  <a:cubicBezTo>
                    <a:pt x="32" y="634"/>
                    <a:pt x="158" y="729"/>
                    <a:pt x="253" y="729"/>
                  </a:cubicBezTo>
                  <a:cubicBezTo>
                    <a:pt x="412" y="729"/>
                    <a:pt x="539" y="571"/>
                    <a:pt x="539" y="349"/>
                  </a:cubicBezTo>
                  <a:cubicBezTo>
                    <a:pt x="539" y="191"/>
                    <a:pt x="507" y="64"/>
                    <a:pt x="412"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23"/>
            <p:cNvSpPr/>
            <p:nvPr/>
          </p:nvSpPr>
          <p:spPr>
            <a:xfrm>
              <a:off x="6096820" y="3090160"/>
              <a:ext cx="19334" cy="26851"/>
            </a:xfrm>
            <a:custGeom>
              <a:avLst/>
              <a:gdLst/>
              <a:ahLst/>
              <a:cxnLst/>
              <a:rect l="l" t="t" r="r" b="b"/>
              <a:pathLst>
                <a:path w="571" h="793" extrusionOk="0">
                  <a:moveTo>
                    <a:pt x="286" y="0"/>
                  </a:moveTo>
                  <a:cubicBezTo>
                    <a:pt x="127" y="0"/>
                    <a:pt x="1" y="159"/>
                    <a:pt x="1" y="380"/>
                  </a:cubicBezTo>
                  <a:cubicBezTo>
                    <a:pt x="1" y="602"/>
                    <a:pt x="127" y="792"/>
                    <a:pt x="286" y="792"/>
                  </a:cubicBezTo>
                  <a:cubicBezTo>
                    <a:pt x="444" y="792"/>
                    <a:pt x="571" y="602"/>
                    <a:pt x="571" y="380"/>
                  </a:cubicBezTo>
                  <a:cubicBezTo>
                    <a:pt x="571" y="159"/>
                    <a:pt x="444" y="0"/>
                    <a:pt x="28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23"/>
            <p:cNvSpPr/>
            <p:nvPr/>
          </p:nvSpPr>
          <p:spPr>
            <a:xfrm>
              <a:off x="6076436" y="3116978"/>
              <a:ext cx="19334" cy="27901"/>
            </a:xfrm>
            <a:custGeom>
              <a:avLst/>
              <a:gdLst/>
              <a:ahLst/>
              <a:cxnLst/>
              <a:rect l="l" t="t" r="r" b="b"/>
              <a:pathLst>
                <a:path w="571" h="824" extrusionOk="0">
                  <a:moveTo>
                    <a:pt x="286" y="0"/>
                  </a:moveTo>
                  <a:cubicBezTo>
                    <a:pt x="128" y="0"/>
                    <a:pt x="1" y="190"/>
                    <a:pt x="1" y="412"/>
                  </a:cubicBezTo>
                  <a:cubicBezTo>
                    <a:pt x="1" y="634"/>
                    <a:pt x="128" y="824"/>
                    <a:pt x="286" y="824"/>
                  </a:cubicBezTo>
                  <a:cubicBezTo>
                    <a:pt x="444" y="824"/>
                    <a:pt x="571" y="634"/>
                    <a:pt x="571" y="412"/>
                  </a:cubicBezTo>
                  <a:cubicBezTo>
                    <a:pt x="571" y="190"/>
                    <a:pt x="444" y="0"/>
                    <a:pt x="28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23"/>
            <p:cNvSpPr/>
            <p:nvPr/>
          </p:nvSpPr>
          <p:spPr>
            <a:xfrm>
              <a:off x="6117203" y="3116978"/>
              <a:ext cx="20384" cy="24684"/>
            </a:xfrm>
            <a:custGeom>
              <a:avLst/>
              <a:gdLst/>
              <a:ahLst/>
              <a:cxnLst/>
              <a:rect l="l" t="t" r="r" b="b"/>
              <a:pathLst>
                <a:path w="602" h="729" extrusionOk="0">
                  <a:moveTo>
                    <a:pt x="285" y="0"/>
                  </a:moveTo>
                  <a:cubicBezTo>
                    <a:pt x="127" y="0"/>
                    <a:pt x="0" y="190"/>
                    <a:pt x="0" y="412"/>
                  </a:cubicBezTo>
                  <a:cubicBezTo>
                    <a:pt x="0" y="539"/>
                    <a:pt x="64" y="665"/>
                    <a:pt x="127" y="729"/>
                  </a:cubicBezTo>
                  <a:cubicBezTo>
                    <a:pt x="254" y="697"/>
                    <a:pt x="380" y="697"/>
                    <a:pt x="507" y="697"/>
                  </a:cubicBezTo>
                  <a:cubicBezTo>
                    <a:pt x="570" y="602"/>
                    <a:pt x="602" y="507"/>
                    <a:pt x="602" y="412"/>
                  </a:cubicBezTo>
                  <a:cubicBezTo>
                    <a:pt x="602" y="190"/>
                    <a:pt x="444" y="0"/>
                    <a:pt x="28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23"/>
            <p:cNvSpPr/>
            <p:nvPr/>
          </p:nvSpPr>
          <p:spPr>
            <a:xfrm>
              <a:off x="6055002" y="3144844"/>
              <a:ext cx="19334" cy="26851"/>
            </a:xfrm>
            <a:custGeom>
              <a:avLst/>
              <a:gdLst/>
              <a:ahLst/>
              <a:cxnLst/>
              <a:rect l="l" t="t" r="r" b="b"/>
              <a:pathLst>
                <a:path w="571" h="793" extrusionOk="0">
                  <a:moveTo>
                    <a:pt x="285" y="1"/>
                  </a:moveTo>
                  <a:cubicBezTo>
                    <a:pt x="127" y="1"/>
                    <a:pt x="0" y="191"/>
                    <a:pt x="0" y="412"/>
                  </a:cubicBezTo>
                  <a:cubicBezTo>
                    <a:pt x="0" y="634"/>
                    <a:pt x="127" y="792"/>
                    <a:pt x="285" y="792"/>
                  </a:cubicBezTo>
                  <a:cubicBezTo>
                    <a:pt x="444" y="792"/>
                    <a:pt x="571" y="634"/>
                    <a:pt x="571" y="412"/>
                  </a:cubicBezTo>
                  <a:cubicBezTo>
                    <a:pt x="571" y="191"/>
                    <a:pt x="444" y="1"/>
                    <a:pt x="285"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23"/>
            <p:cNvSpPr/>
            <p:nvPr/>
          </p:nvSpPr>
          <p:spPr>
            <a:xfrm>
              <a:off x="6097903" y="3144844"/>
              <a:ext cx="11817" cy="7551"/>
            </a:xfrm>
            <a:custGeom>
              <a:avLst/>
              <a:gdLst/>
              <a:ahLst/>
              <a:cxnLst/>
              <a:rect l="l" t="t" r="r" b="b"/>
              <a:pathLst>
                <a:path w="349" h="223" extrusionOk="0">
                  <a:moveTo>
                    <a:pt x="254" y="1"/>
                  </a:moveTo>
                  <a:cubicBezTo>
                    <a:pt x="127" y="1"/>
                    <a:pt x="32" y="96"/>
                    <a:pt x="0" y="222"/>
                  </a:cubicBezTo>
                  <a:cubicBezTo>
                    <a:pt x="95" y="127"/>
                    <a:pt x="222" y="64"/>
                    <a:pt x="349" y="32"/>
                  </a:cubicBezTo>
                  <a:cubicBezTo>
                    <a:pt x="317" y="1"/>
                    <a:pt x="285" y="1"/>
                    <a:pt x="254"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23"/>
            <p:cNvSpPr/>
            <p:nvPr/>
          </p:nvSpPr>
          <p:spPr>
            <a:xfrm>
              <a:off x="6075386" y="3172711"/>
              <a:ext cx="7517" cy="21501"/>
            </a:xfrm>
            <a:custGeom>
              <a:avLst/>
              <a:gdLst/>
              <a:ahLst/>
              <a:cxnLst/>
              <a:rect l="l" t="t" r="r" b="b"/>
              <a:pathLst>
                <a:path w="222" h="635" extrusionOk="0">
                  <a:moveTo>
                    <a:pt x="222" y="1"/>
                  </a:moveTo>
                  <a:lnTo>
                    <a:pt x="222" y="1"/>
                  </a:lnTo>
                  <a:cubicBezTo>
                    <a:pt x="95" y="33"/>
                    <a:pt x="0" y="191"/>
                    <a:pt x="0" y="381"/>
                  </a:cubicBezTo>
                  <a:cubicBezTo>
                    <a:pt x="0" y="476"/>
                    <a:pt x="32" y="571"/>
                    <a:pt x="95" y="634"/>
                  </a:cubicBezTo>
                  <a:cubicBezTo>
                    <a:pt x="95" y="413"/>
                    <a:pt x="159" y="191"/>
                    <a:pt x="222"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23"/>
            <p:cNvSpPr/>
            <p:nvPr/>
          </p:nvSpPr>
          <p:spPr>
            <a:xfrm>
              <a:off x="5973501" y="2760974"/>
              <a:ext cx="19334" cy="27901"/>
            </a:xfrm>
            <a:custGeom>
              <a:avLst/>
              <a:gdLst/>
              <a:ahLst/>
              <a:cxnLst/>
              <a:rect l="l" t="t" r="r" b="b"/>
              <a:pathLst>
                <a:path w="571" h="824" extrusionOk="0">
                  <a:moveTo>
                    <a:pt x="286" y="0"/>
                  </a:moveTo>
                  <a:cubicBezTo>
                    <a:pt x="127" y="0"/>
                    <a:pt x="1" y="190"/>
                    <a:pt x="1" y="412"/>
                  </a:cubicBezTo>
                  <a:cubicBezTo>
                    <a:pt x="1" y="633"/>
                    <a:pt x="127" y="823"/>
                    <a:pt x="286" y="823"/>
                  </a:cubicBezTo>
                  <a:cubicBezTo>
                    <a:pt x="444" y="823"/>
                    <a:pt x="571" y="633"/>
                    <a:pt x="571" y="412"/>
                  </a:cubicBezTo>
                  <a:cubicBezTo>
                    <a:pt x="571" y="190"/>
                    <a:pt x="444" y="0"/>
                    <a:pt x="28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23"/>
            <p:cNvSpPr/>
            <p:nvPr/>
          </p:nvSpPr>
          <p:spPr>
            <a:xfrm>
              <a:off x="6014269" y="2760974"/>
              <a:ext cx="20384" cy="27901"/>
            </a:xfrm>
            <a:custGeom>
              <a:avLst/>
              <a:gdLst/>
              <a:ahLst/>
              <a:cxnLst/>
              <a:rect l="l" t="t" r="r" b="b"/>
              <a:pathLst>
                <a:path w="602" h="824" extrusionOk="0">
                  <a:moveTo>
                    <a:pt x="317" y="0"/>
                  </a:moveTo>
                  <a:cubicBezTo>
                    <a:pt x="127" y="0"/>
                    <a:pt x="0" y="190"/>
                    <a:pt x="0" y="412"/>
                  </a:cubicBezTo>
                  <a:cubicBezTo>
                    <a:pt x="0" y="633"/>
                    <a:pt x="127" y="823"/>
                    <a:pt x="317" y="823"/>
                  </a:cubicBezTo>
                  <a:cubicBezTo>
                    <a:pt x="475" y="823"/>
                    <a:pt x="602" y="633"/>
                    <a:pt x="602" y="412"/>
                  </a:cubicBezTo>
                  <a:cubicBezTo>
                    <a:pt x="602" y="190"/>
                    <a:pt x="475" y="0"/>
                    <a:pt x="317"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23"/>
            <p:cNvSpPr/>
            <p:nvPr/>
          </p:nvSpPr>
          <p:spPr>
            <a:xfrm>
              <a:off x="5993885" y="2788840"/>
              <a:ext cx="19334" cy="25767"/>
            </a:xfrm>
            <a:custGeom>
              <a:avLst/>
              <a:gdLst/>
              <a:ahLst/>
              <a:cxnLst/>
              <a:rect l="l" t="t" r="r" b="b"/>
              <a:pathLst>
                <a:path w="571" h="761" extrusionOk="0">
                  <a:moveTo>
                    <a:pt x="285" y="0"/>
                  </a:moveTo>
                  <a:cubicBezTo>
                    <a:pt x="127" y="0"/>
                    <a:pt x="0" y="191"/>
                    <a:pt x="0" y="412"/>
                  </a:cubicBezTo>
                  <a:cubicBezTo>
                    <a:pt x="0" y="444"/>
                    <a:pt x="0" y="507"/>
                    <a:pt x="32" y="539"/>
                  </a:cubicBezTo>
                  <a:cubicBezTo>
                    <a:pt x="159" y="602"/>
                    <a:pt x="317" y="666"/>
                    <a:pt x="444" y="761"/>
                  </a:cubicBezTo>
                  <a:cubicBezTo>
                    <a:pt x="539" y="666"/>
                    <a:pt x="570" y="539"/>
                    <a:pt x="570" y="412"/>
                  </a:cubicBezTo>
                  <a:cubicBezTo>
                    <a:pt x="570" y="159"/>
                    <a:pt x="444" y="0"/>
                    <a:pt x="28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23"/>
            <p:cNvSpPr/>
            <p:nvPr/>
          </p:nvSpPr>
          <p:spPr>
            <a:xfrm>
              <a:off x="6035702" y="2788840"/>
              <a:ext cx="19334" cy="26851"/>
            </a:xfrm>
            <a:custGeom>
              <a:avLst/>
              <a:gdLst/>
              <a:ahLst/>
              <a:cxnLst/>
              <a:rect l="l" t="t" r="r" b="b"/>
              <a:pathLst>
                <a:path w="571" h="793" extrusionOk="0">
                  <a:moveTo>
                    <a:pt x="285" y="0"/>
                  </a:moveTo>
                  <a:cubicBezTo>
                    <a:pt x="127" y="0"/>
                    <a:pt x="0" y="191"/>
                    <a:pt x="0" y="412"/>
                  </a:cubicBezTo>
                  <a:cubicBezTo>
                    <a:pt x="0" y="634"/>
                    <a:pt x="127" y="792"/>
                    <a:pt x="285" y="792"/>
                  </a:cubicBezTo>
                  <a:cubicBezTo>
                    <a:pt x="444" y="792"/>
                    <a:pt x="570" y="634"/>
                    <a:pt x="570" y="412"/>
                  </a:cubicBezTo>
                  <a:cubicBezTo>
                    <a:pt x="570" y="159"/>
                    <a:pt x="444" y="0"/>
                    <a:pt x="28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23"/>
            <p:cNvSpPr/>
            <p:nvPr/>
          </p:nvSpPr>
          <p:spPr>
            <a:xfrm>
              <a:off x="6017486" y="2815657"/>
              <a:ext cx="17167" cy="15034"/>
            </a:xfrm>
            <a:custGeom>
              <a:avLst/>
              <a:gdLst/>
              <a:ahLst/>
              <a:cxnLst/>
              <a:rect l="l" t="t" r="r" b="b"/>
              <a:pathLst>
                <a:path w="507" h="444" extrusionOk="0">
                  <a:moveTo>
                    <a:pt x="222" y="0"/>
                  </a:moveTo>
                  <a:cubicBezTo>
                    <a:pt x="127" y="0"/>
                    <a:pt x="63" y="64"/>
                    <a:pt x="0" y="127"/>
                  </a:cubicBezTo>
                  <a:cubicBezTo>
                    <a:pt x="190" y="222"/>
                    <a:pt x="348" y="349"/>
                    <a:pt x="507" y="444"/>
                  </a:cubicBezTo>
                  <a:cubicBezTo>
                    <a:pt x="507" y="444"/>
                    <a:pt x="507" y="444"/>
                    <a:pt x="507" y="412"/>
                  </a:cubicBezTo>
                  <a:cubicBezTo>
                    <a:pt x="507" y="190"/>
                    <a:pt x="380" y="0"/>
                    <a:pt x="222"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23"/>
            <p:cNvSpPr/>
            <p:nvPr/>
          </p:nvSpPr>
          <p:spPr>
            <a:xfrm>
              <a:off x="6035702" y="3118027"/>
              <a:ext cx="19334" cy="26851"/>
            </a:xfrm>
            <a:custGeom>
              <a:avLst/>
              <a:gdLst/>
              <a:ahLst/>
              <a:cxnLst/>
              <a:rect l="l" t="t" r="r" b="b"/>
              <a:pathLst>
                <a:path w="571" h="793" extrusionOk="0">
                  <a:moveTo>
                    <a:pt x="349" y="1"/>
                  </a:moveTo>
                  <a:cubicBezTo>
                    <a:pt x="254" y="96"/>
                    <a:pt x="127" y="191"/>
                    <a:pt x="0" y="318"/>
                  </a:cubicBezTo>
                  <a:cubicBezTo>
                    <a:pt x="0" y="318"/>
                    <a:pt x="0" y="349"/>
                    <a:pt x="0" y="381"/>
                  </a:cubicBezTo>
                  <a:cubicBezTo>
                    <a:pt x="0" y="603"/>
                    <a:pt x="127" y="793"/>
                    <a:pt x="285" y="793"/>
                  </a:cubicBezTo>
                  <a:cubicBezTo>
                    <a:pt x="444" y="793"/>
                    <a:pt x="570" y="603"/>
                    <a:pt x="570" y="381"/>
                  </a:cubicBezTo>
                  <a:cubicBezTo>
                    <a:pt x="570" y="191"/>
                    <a:pt x="475" y="33"/>
                    <a:pt x="349"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23"/>
            <p:cNvSpPr/>
            <p:nvPr/>
          </p:nvSpPr>
          <p:spPr>
            <a:xfrm>
              <a:off x="5973501" y="3154494"/>
              <a:ext cx="19334" cy="17201"/>
            </a:xfrm>
            <a:custGeom>
              <a:avLst/>
              <a:gdLst/>
              <a:ahLst/>
              <a:cxnLst/>
              <a:rect l="l" t="t" r="r" b="b"/>
              <a:pathLst>
                <a:path w="571" h="508" extrusionOk="0">
                  <a:moveTo>
                    <a:pt x="571" y="1"/>
                  </a:moveTo>
                  <a:cubicBezTo>
                    <a:pt x="381" y="64"/>
                    <a:pt x="191" y="127"/>
                    <a:pt x="1" y="191"/>
                  </a:cubicBezTo>
                  <a:cubicBezTo>
                    <a:pt x="32" y="381"/>
                    <a:pt x="127" y="507"/>
                    <a:pt x="286" y="507"/>
                  </a:cubicBezTo>
                  <a:cubicBezTo>
                    <a:pt x="444" y="507"/>
                    <a:pt x="571" y="349"/>
                    <a:pt x="571" y="127"/>
                  </a:cubicBezTo>
                  <a:cubicBezTo>
                    <a:pt x="571" y="64"/>
                    <a:pt x="571" y="32"/>
                    <a:pt x="571"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23"/>
            <p:cNvSpPr/>
            <p:nvPr/>
          </p:nvSpPr>
          <p:spPr>
            <a:xfrm>
              <a:off x="6014269" y="3144844"/>
              <a:ext cx="20384" cy="26851"/>
            </a:xfrm>
            <a:custGeom>
              <a:avLst/>
              <a:gdLst/>
              <a:ahLst/>
              <a:cxnLst/>
              <a:rect l="l" t="t" r="r" b="b"/>
              <a:pathLst>
                <a:path w="602" h="793" extrusionOk="0">
                  <a:moveTo>
                    <a:pt x="317" y="1"/>
                  </a:moveTo>
                  <a:cubicBezTo>
                    <a:pt x="127" y="1"/>
                    <a:pt x="0" y="191"/>
                    <a:pt x="0" y="412"/>
                  </a:cubicBezTo>
                  <a:cubicBezTo>
                    <a:pt x="0" y="634"/>
                    <a:pt x="127" y="792"/>
                    <a:pt x="317" y="792"/>
                  </a:cubicBezTo>
                  <a:cubicBezTo>
                    <a:pt x="475" y="792"/>
                    <a:pt x="602" y="634"/>
                    <a:pt x="602" y="412"/>
                  </a:cubicBezTo>
                  <a:cubicBezTo>
                    <a:pt x="602" y="191"/>
                    <a:pt x="475" y="1"/>
                    <a:pt x="317"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23"/>
            <p:cNvSpPr/>
            <p:nvPr/>
          </p:nvSpPr>
          <p:spPr>
            <a:xfrm>
              <a:off x="5993885" y="3171661"/>
              <a:ext cx="19334" cy="27901"/>
            </a:xfrm>
            <a:custGeom>
              <a:avLst/>
              <a:gdLst/>
              <a:ahLst/>
              <a:cxnLst/>
              <a:rect l="l" t="t" r="r" b="b"/>
              <a:pathLst>
                <a:path w="571" h="824" extrusionOk="0">
                  <a:moveTo>
                    <a:pt x="285" y="0"/>
                  </a:moveTo>
                  <a:cubicBezTo>
                    <a:pt x="127" y="0"/>
                    <a:pt x="0" y="190"/>
                    <a:pt x="0" y="412"/>
                  </a:cubicBezTo>
                  <a:cubicBezTo>
                    <a:pt x="0" y="634"/>
                    <a:pt x="127" y="824"/>
                    <a:pt x="285" y="824"/>
                  </a:cubicBezTo>
                  <a:cubicBezTo>
                    <a:pt x="444" y="824"/>
                    <a:pt x="570" y="634"/>
                    <a:pt x="570" y="412"/>
                  </a:cubicBezTo>
                  <a:cubicBezTo>
                    <a:pt x="570" y="190"/>
                    <a:pt x="444" y="0"/>
                    <a:pt x="28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23"/>
            <p:cNvSpPr/>
            <p:nvPr/>
          </p:nvSpPr>
          <p:spPr>
            <a:xfrm>
              <a:off x="6035702" y="3171661"/>
              <a:ext cx="19334" cy="27901"/>
            </a:xfrm>
            <a:custGeom>
              <a:avLst/>
              <a:gdLst/>
              <a:ahLst/>
              <a:cxnLst/>
              <a:rect l="l" t="t" r="r" b="b"/>
              <a:pathLst>
                <a:path w="571" h="824" extrusionOk="0">
                  <a:moveTo>
                    <a:pt x="285" y="0"/>
                  </a:moveTo>
                  <a:cubicBezTo>
                    <a:pt x="127" y="0"/>
                    <a:pt x="0" y="190"/>
                    <a:pt x="0" y="412"/>
                  </a:cubicBezTo>
                  <a:cubicBezTo>
                    <a:pt x="0" y="634"/>
                    <a:pt x="127" y="824"/>
                    <a:pt x="285" y="824"/>
                  </a:cubicBezTo>
                  <a:cubicBezTo>
                    <a:pt x="444" y="824"/>
                    <a:pt x="570" y="634"/>
                    <a:pt x="570" y="412"/>
                  </a:cubicBezTo>
                  <a:cubicBezTo>
                    <a:pt x="570" y="190"/>
                    <a:pt x="444" y="0"/>
                    <a:pt x="28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23"/>
            <p:cNvSpPr/>
            <p:nvPr/>
          </p:nvSpPr>
          <p:spPr>
            <a:xfrm>
              <a:off x="5890951" y="2760974"/>
              <a:ext cx="20384" cy="27901"/>
            </a:xfrm>
            <a:custGeom>
              <a:avLst/>
              <a:gdLst/>
              <a:ahLst/>
              <a:cxnLst/>
              <a:rect l="l" t="t" r="r" b="b"/>
              <a:pathLst>
                <a:path w="602" h="824" extrusionOk="0">
                  <a:moveTo>
                    <a:pt x="285" y="0"/>
                  </a:moveTo>
                  <a:cubicBezTo>
                    <a:pt x="127" y="0"/>
                    <a:pt x="0" y="190"/>
                    <a:pt x="0" y="412"/>
                  </a:cubicBezTo>
                  <a:cubicBezTo>
                    <a:pt x="0" y="633"/>
                    <a:pt x="127" y="823"/>
                    <a:pt x="285" y="823"/>
                  </a:cubicBezTo>
                  <a:cubicBezTo>
                    <a:pt x="475" y="823"/>
                    <a:pt x="602" y="633"/>
                    <a:pt x="602" y="412"/>
                  </a:cubicBezTo>
                  <a:cubicBezTo>
                    <a:pt x="602" y="190"/>
                    <a:pt x="475" y="0"/>
                    <a:pt x="28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23"/>
            <p:cNvSpPr/>
            <p:nvPr/>
          </p:nvSpPr>
          <p:spPr>
            <a:xfrm>
              <a:off x="5932768" y="2760974"/>
              <a:ext cx="19334" cy="27901"/>
            </a:xfrm>
            <a:custGeom>
              <a:avLst/>
              <a:gdLst/>
              <a:ahLst/>
              <a:cxnLst/>
              <a:rect l="l" t="t" r="r" b="b"/>
              <a:pathLst>
                <a:path w="571" h="824" extrusionOk="0">
                  <a:moveTo>
                    <a:pt x="285" y="0"/>
                  </a:moveTo>
                  <a:cubicBezTo>
                    <a:pt x="127" y="0"/>
                    <a:pt x="0" y="190"/>
                    <a:pt x="0" y="412"/>
                  </a:cubicBezTo>
                  <a:cubicBezTo>
                    <a:pt x="0" y="633"/>
                    <a:pt x="127" y="823"/>
                    <a:pt x="285" y="823"/>
                  </a:cubicBezTo>
                  <a:cubicBezTo>
                    <a:pt x="444" y="823"/>
                    <a:pt x="570" y="633"/>
                    <a:pt x="570" y="412"/>
                  </a:cubicBezTo>
                  <a:cubicBezTo>
                    <a:pt x="570" y="190"/>
                    <a:pt x="444" y="0"/>
                    <a:pt x="28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23"/>
            <p:cNvSpPr/>
            <p:nvPr/>
          </p:nvSpPr>
          <p:spPr>
            <a:xfrm>
              <a:off x="5915601" y="2788840"/>
              <a:ext cx="11817" cy="2167"/>
            </a:xfrm>
            <a:custGeom>
              <a:avLst/>
              <a:gdLst/>
              <a:ahLst/>
              <a:cxnLst/>
              <a:rect l="l" t="t" r="r" b="b"/>
              <a:pathLst>
                <a:path w="349" h="64" extrusionOk="0">
                  <a:moveTo>
                    <a:pt x="191" y="0"/>
                  </a:moveTo>
                  <a:cubicBezTo>
                    <a:pt x="127" y="0"/>
                    <a:pt x="64" y="32"/>
                    <a:pt x="0" y="64"/>
                  </a:cubicBezTo>
                  <a:lnTo>
                    <a:pt x="349" y="64"/>
                  </a:lnTo>
                  <a:cubicBezTo>
                    <a:pt x="317" y="32"/>
                    <a:pt x="254" y="0"/>
                    <a:pt x="191"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23"/>
            <p:cNvSpPr/>
            <p:nvPr/>
          </p:nvSpPr>
          <p:spPr>
            <a:xfrm>
              <a:off x="5955285" y="2788840"/>
              <a:ext cx="18251" cy="10767"/>
            </a:xfrm>
            <a:custGeom>
              <a:avLst/>
              <a:gdLst/>
              <a:ahLst/>
              <a:cxnLst/>
              <a:rect l="l" t="t" r="r" b="b"/>
              <a:pathLst>
                <a:path w="539" h="318" extrusionOk="0">
                  <a:moveTo>
                    <a:pt x="254" y="0"/>
                  </a:moveTo>
                  <a:cubicBezTo>
                    <a:pt x="127" y="0"/>
                    <a:pt x="64" y="64"/>
                    <a:pt x="0" y="191"/>
                  </a:cubicBezTo>
                  <a:cubicBezTo>
                    <a:pt x="190" y="222"/>
                    <a:pt x="349" y="254"/>
                    <a:pt x="539" y="317"/>
                  </a:cubicBezTo>
                  <a:cubicBezTo>
                    <a:pt x="475" y="127"/>
                    <a:pt x="380" y="0"/>
                    <a:pt x="254"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23"/>
            <p:cNvSpPr/>
            <p:nvPr/>
          </p:nvSpPr>
          <p:spPr>
            <a:xfrm>
              <a:off x="5894167" y="3167361"/>
              <a:ext cx="12901" cy="4334"/>
            </a:xfrm>
            <a:custGeom>
              <a:avLst/>
              <a:gdLst/>
              <a:ahLst/>
              <a:cxnLst/>
              <a:rect l="l" t="t" r="r" b="b"/>
              <a:pathLst>
                <a:path w="381" h="128" extrusionOk="0">
                  <a:moveTo>
                    <a:pt x="0" y="1"/>
                  </a:moveTo>
                  <a:cubicBezTo>
                    <a:pt x="32" y="96"/>
                    <a:pt x="127" y="127"/>
                    <a:pt x="190" y="127"/>
                  </a:cubicBezTo>
                  <a:cubicBezTo>
                    <a:pt x="285" y="127"/>
                    <a:pt x="348" y="96"/>
                    <a:pt x="380" y="32"/>
                  </a:cubicBezTo>
                  <a:cubicBezTo>
                    <a:pt x="253" y="32"/>
                    <a:pt x="127" y="1"/>
                    <a:pt x="0"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23"/>
            <p:cNvSpPr/>
            <p:nvPr/>
          </p:nvSpPr>
          <p:spPr>
            <a:xfrm>
              <a:off x="5935985" y="3166278"/>
              <a:ext cx="15034" cy="5418"/>
            </a:xfrm>
            <a:custGeom>
              <a:avLst/>
              <a:gdLst/>
              <a:ahLst/>
              <a:cxnLst/>
              <a:rect l="l" t="t" r="r" b="b"/>
              <a:pathLst>
                <a:path w="444" h="160" extrusionOk="0">
                  <a:moveTo>
                    <a:pt x="444" y="1"/>
                  </a:moveTo>
                  <a:cubicBezTo>
                    <a:pt x="285" y="33"/>
                    <a:pt x="159" y="64"/>
                    <a:pt x="0" y="64"/>
                  </a:cubicBezTo>
                  <a:cubicBezTo>
                    <a:pt x="64" y="128"/>
                    <a:pt x="127" y="159"/>
                    <a:pt x="190" y="159"/>
                  </a:cubicBezTo>
                  <a:cubicBezTo>
                    <a:pt x="285" y="159"/>
                    <a:pt x="380" y="96"/>
                    <a:pt x="444"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23"/>
            <p:cNvSpPr/>
            <p:nvPr/>
          </p:nvSpPr>
          <p:spPr>
            <a:xfrm>
              <a:off x="5912384" y="3171661"/>
              <a:ext cx="19334" cy="27901"/>
            </a:xfrm>
            <a:custGeom>
              <a:avLst/>
              <a:gdLst/>
              <a:ahLst/>
              <a:cxnLst/>
              <a:rect l="l" t="t" r="r" b="b"/>
              <a:pathLst>
                <a:path w="571" h="824" extrusionOk="0">
                  <a:moveTo>
                    <a:pt x="286" y="0"/>
                  </a:moveTo>
                  <a:cubicBezTo>
                    <a:pt x="127" y="0"/>
                    <a:pt x="0" y="190"/>
                    <a:pt x="0" y="412"/>
                  </a:cubicBezTo>
                  <a:cubicBezTo>
                    <a:pt x="0" y="634"/>
                    <a:pt x="127" y="824"/>
                    <a:pt x="286" y="824"/>
                  </a:cubicBezTo>
                  <a:cubicBezTo>
                    <a:pt x="444" y="824"/>
                    <a:pt x="571" y="634"/>
                    <a:pt x="571" y="412"/>
                  </a:cubicBezTo>
                  <a:cubicBezTo>
                    <a:pt x="571" y="190"/>
                    <a:pt x="444" y="0"/>
                    <a:pt x="28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23"/>
            <p:cNvSpPr/>
            <p:nvPr/>
          </p:nvSpPr>
          <p:spPr>
            <a:xfrm>
              <a:off x="5953118" y="3171661"/>
              <a:ext cx="20418" cy="27901"/>
            </a:xfrm>
            <a:custGeom>
              <a:avLst/>
              <a:gdLst/>
              <a:ahLst/>
              <a:cxnLst/>
              <a:rect l="l" t="t" r="r" b="b"/>
              <a:pathLst>
                <a:path w="603" h="824" extrusionOk="0">
                  <a:moveTo>
                    <a:pt x="318" y="0"/>
                  </a:moveTo>
                  <a:cubicBezTo>
                    <a:pt x="128" y="0"/>
                    <a:pt x="1" y="190"/>
                    <a:pt x="1" y="412"/>
                  </a:cubicBezTo>
                  <a:cubicBezTo>
                    <a:pt x="1" y="634"/>
                    <a:pt x="159" y="824"/>
                    <a:pt x="318" y="824"/>
                  </a:cubicBezTo>
                  <a:cubicBezTo>
                    <a:pt x="476" y="824"/>
                    <a:pt x="603" y="634"/>
                    <a:pt x="603" y="412"/>
                  </a:cubicBezTo>
                  <a:cubicBezTo>
                    <a:pt x="603" y="190"/>
                    <a:pt x="476" y="0"/>
                    <a:pt x="318"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23"/>
            <p:cNvSpPr/>
            <p:nvPr/>
          </p:nvSpPr>
          <p:spPr>
            <a:xfrm>
              <a:off x="5809450" y="2760974"/>
              <a:ext cx="19334" cy="27901"/>
            </a:xfrm>
            <a:custGeom>
              <a:avLst/>
              <a:gdLst/>
              <a:ahLst/>
              <a:cxnLst/>
              <a:rect l="l" t="t" r="r" b="b"/>
              <a:pathLst>
                <a:path w="571" h="824" extrusionOk="0">
                  <a:moveTo>
                    <a:pt x="285" y="0"/>
                  </a:moveTo>
                  <a:cubicBezTo>
                    <a:pt x="127" y="0"/>
                    <a:pt x="0" y="190"/>
                    <a:pt x="0" y="412"/>
                  </a:cubicBezTo>
                  <a:cubicBezTo>
                    <a:pt x="0" y="633"/>
                    <a:pt x="127" y="823"/>
                    <a:pt x="285" y="823"/>
                  </a:cubicBezTo>
                  <a:cubicBezTo>
                    <a:pt x="444" y="823"/>
                    <a:pt x="570" y="633"/>
                    <a:pt x="570" y="412"/>
                  </a:cubicBezTo>
                  <a:cubicBezTo>
                    <a:pt x="570" y="190"/>
                    <a:pt x="444" y="0"/>
                    <a:pt x="28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23"/>
            <p:cNvSpPr/>
            <p:nvPr/>
          </p:nvSpPr>
          <p:spPr>
            <a:xfrm>
              <a:off x="5851267" y="2760974"/>
              <a:ext cx="19334" cy="27901"/>
            </a:xfrm>
            <a:custGeom>
              <a:avLst/>
              <a:gdLst/>
              <a:ahLst/>
              <a:cxnLst/>
              <a:rect l="l" t="t" r="r" b="b"/>
              <a:pathLst>
                <a:path w="571" h="824" extrusionOk="0">
                  <a:moveTo>
                    <a:pt x="285" y="0"/>
                  </a:moveTo>
                  <a:cubicBezTo>
                    <a:pt x="127" y="0"/>
                    <a:pt x="0" y="190"/>
                    <a:pt x="0" y="412"/>
                  </a:cubicBezTo>
                  <a:cubicBezTo>
                    <a:pt x="0" y="633"/>
                    <a:pt x="127" y="823"/>
                    <a:pt x="285" y="823"/>
                  </a:cubicBezTo>
                  <a:cubicBezTo>
                    <a:pt x="444" y="823"/>
                    <a:pt x="570" y="633"/>
                    <a:pt x="570" y="412"/>
                  </a:cubicBezTo>
                  <a:cubicBezTo>
                    <a:pt x="570" y="190"/>
                    <a:pt x="444" y="0"/>
                    <a:pt x="28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23"/>
            <p:cNvSpPr/>
            <p:nvPr/>
          </p:nvSpPr>
          <p:spPr>
            <a:xfrm>
              <a:off x="5829800" y="2788840"/>
              <a:ext cx="20418" cy="23634"/>
            </a:xfrm>
            <a:custGeom>
              <a:avLst/>
              <a:gdLst/>
              <a:ahLst/>
              <a:cxnLst/>
              <a:rect l="l" t="t" r="r" b="b"/>
              <a:pathLst>
                <a:path w="603" h="698" extrusionOk="0">
                  <a:moveTo>
                    <a:pt x="286" y="0"/>
                  </a:moveTo>
                  <a:cubicBezTo>
                    <a:pt x="128" y="0"/>
                    <a:pt x="1" y="191"/>
                    <a:pt x="1" y="412"/>
                  </a:cubicBezTo>
                  <a:cubicBezTo>
                    <a:pt x="1" y="507"/>
                    <a:pt x="33" y="602"/>
                    <a:pt x="96" y="697"/>
                  </a:cubicBezTo>
                  <a:cubicBezTo>
                    <a:pt x="254" y="602"/>
                    <a:pt x="413" y="539"/>
                    <a:pt x="571" y="476"/>
                  </a:cubicBezTo>
                  <a:cubicBezTo>
                    <a:pt x="603" y="444"/>
                    <a:pt x="603" y="412"/>
                    <a:pt x="603" y="412"/>
                  </a:cubicBezTo>
                  <a:cubicBezTo>
                    <a:pt x="603" y="159"/>
                    <a:pt x="444" y="0"/>
                    <a:pt x="28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23"/>
            <p:cNvSpPr/>
            <p:nvPr/>
          </p:nvSpPr>
          <p:spPr>
            <a:xfrm>
              <a:off x="5872700" y="2788840"/>
              <a:ext cx="16117" cy="8600"/>
            </a:xfrm>
            <a:custGeom>
              <a:avLst/>
              <a:gdLst/>
              <a:ahLst/>
              <a:cxnLst/>
              <a:rect l="l" t="t" r="r" b="b"/>
              <a:pathLst>
                <a:path w="476" h="254" extrusionOk="0">
                  <a:moveTo>
                    <a:pt x="254" y="0"/>
                  </a:moveTo>
                  <a:cubicBezTo>
                    <a:pt x="127" y="0"/>
                    <a:pt x="32" y="96"/>
                    <a:pt x="1" y="254"/>
                  </a:cubicBezTo>
                  <a:cubicBezTo>
                    <a:pt x="159" y="191"/>
                    <a:pt x="317" y="159"/>
                    <a:pt x="476" y="159"/>
                  </a:cubicBezTo>
                  <a:cubicBezTo>
                    <a:pt x="444" y="64"/>
                    <a:pt x="349" y="0"/>
                    <a:pt x="254"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23"/>
            <p:cNvSpPr/>
            <p:nvPr/>
          </p:nvSpPr>
          <p:spPr>
            <a:xfrm>
              <a:off x="5809450" y="2815657"/>
              <a:ext cx="13950" cy="10734"/>
            </a:xfrm>
            <a:custGeom>
              <a:avLst/>
              <a:gdLst/>
              <a:ahLst/>
              <a:cxnLst/>
              <a:rect l="l" t="t" r="r" b="b"/>
              <a:pathLst>
                <a:path w="412" h="317" extrusionOk="0">
                  <a:moveTo>
                    <a:pt x="285" y="0"/>
                  </a:moveTo>
                  <a:cubicBezTo>
                    <a:pt x="159" y="0"/>
                    <a:pt x="32" y="159"/>
                    <a:pt x="0" y="317"/>
                  </a:cubicBezTo>
                  <a:cubicBezTo>
                    <a:pt x="127" y="222"/>
                    <a:pt x="285" y="127"/>
                    <a:pt x="412" y="64"/>
                  </a:cubicBezTo>
                  <a:cubicBezTo>
                    <a:pt x="380" y="32"/>
                    <a:pt x="349" y="0"/>
                    <a:pt x="28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23"/>
            <p:cNvSpPr/>
            <p:nvPr/>
          </p:nvSpPr>
          <p:spPr>
            <a:xfrm>
              <a:off x="5809450" y="3144844"/>
              <a:ext cx="19334" cy="26851"/>
            </a:xfrm>
            <a:custGeom>
              <a:avLst/>
              <a:gdLst/>
              <a:ahLst/>
              <a:cxnLst/>
              <a:rect l="l" t="t" r="r" b="b"/>
              <a:pathLst>
                <a:path w="571" h="793" extrusionOk="0">
                  <a:moveTo>
                    <a:pt x="285" y="1"/>
                  </a:moveTo>
                  <a:cubicBezTo>
                    <a:pt x="127" y="1"/>
                    <a:pt x="0" y="191"/>
                    <a:pt x="0" y="412"/>
                  </a:cubicBezTo>
                  <a:cubicBezTo>
                    <a:pt x="0" y="634"/>
                    <a:pt x="127" y="792"/>
                    <a:pt x="285" y="792"/>
                  </a:cubicBezTo>
                  <a:cubicBezTo>
                    <a:pt x="444" y="792"/>
                    <a:pt x="570" y="634"/>
                    <a:pt x="570" y="412"/>
                  </a:cubicBezTo>
                  <a:cubicBezTo>
                    <a:pt x="570" y="191"/>
                    <a:pt x="444" y="1"/>
                    <a:pt x="285"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23"/>
            <p:cNvSpPr/>
            <p:nvPr/>
          </p:nvSpPr>
          <p:spPr>
            <a:xfrm>
              <a:off x="5851267" y="3156628"/>
              <a:ext cx="18251" cy="15068"/>
            </a:xfrm>
            <a:custGeom>
              <a:avLst/>
              <a:gdLst/>
              <a:ahLst/>
              <a:cxnLst/>
              <a:rect l="l" t="t" r="r" b="b"/>
              <a:pathLst>
                <a:path w="539" h="445" extrusionOk="0">
                  <a:moveTo>
                    <a:pt x="0" y="1"/>
                  </a:moveTo>
                  <a:cubicBezTo>
                    <a:pt x="0" y="1"/>
                    <a:pt x="0" y="33"/>
                    <a:pt x="0" y="64"/>
                  </a:cubicBezTo>
                  <a:cubicBezTo>
                    <a:pt x="0" y="286"/>
                    <a:pt x="127" y="444"/>
                    <a:pt x="285" y="444"/>
                  </a:cubicBezTo>
                  <a:cubicBezTo>
                    <a:pt x="412" y="444"/>
                    <a:pt x="507" y="349"/>
                    <a:pt x="539" y="191"/>
                  </a:cubicBezTo>
                  <a:cubicBezTo>
                    <a:pt x="349" y="128"/>
                    <a:pt x="159" y="64"/>
                    <a:pt x="0"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23"/>
            <p:cNvSpPr/>
            <p:nvPr/>
          </p:nvSpPr>
          <p:spPr>
            <a:xfrm>
              <a:off x="5829800" y="3171661"/>
              <a:ext cx="20418" cy="27901"/>
            </a:xfrm>
            <a:custGeom>
              <a:avLst/>
              <a:gdLst/>
              <a:ahLst/>
              <a:cxnLst/>
              <a:rect l="l" t="t" r="r" b="b"/>
              <a:pathLst>
                <a:path w="603" h="824" extrusionOk="0">
                  <a:moveTo>
                    <a:pt x="286" y="0"/>
                  </a:moveTo>
                  <a:cubicBezTo>
                    <a:pt x="128" y="0"/>
                    <a:pt x="1" y="190"/>
                    <a:pt x="1" y="412"/>
                  </a:cubicBezTo>
                  <a:cubicBezTo>
                    <a:pt x="1" y="634"/>
                    <a:pt x="128" y="824"/>
                    <a:pt x="286" y="824"/>
                  </a:cubicBezTo>
                  <a:cubicBezTo>
                    <a:pt x="476" y="824"/>
                    <a:pt x="603" y="634"/>
                    <a:pt x="603" y="412"/>
                  </a:cubicBezTo>
                  <a:cubicBezTo>
                    <a:pt x="603" y="190"/>
                    <a:pt x="444" y="0"/>
                    <a:pt x="28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23"/>
            <p:cNvSpPr/>
            <p:nvPr/>
          </p:nvSpPr>
          <p:spPr>
            <a:xfrm>
              <a:off x="5871651" y="3171661"/>
              <a:ext cx="19334" cy="27901"/>
            </a:xfrm>
            <a:custGeom>
              <a:avLst/>
              <a:gdLst/>
              <a:ahLst/>
              <a:cxnLst/>
              <a:rect l="l" t="t" r="r" b="b"/>
              <a:pathLst>
                <a:path w="571" h="824" extrusionOk="0">
                  <a:moveTo>
                    <a:pt x="285" y="0"/>
                  </a:moveTo>
                  <a:cubicBezTo>
                    <a:pt x="127" y="0"/>
                    <a:pt x="0" y="190"/>
                    <a:pt x="0" y="412"/>
                  </a:cubicBezTo>
                  <a:cubicBezTo>
                    <a:pt x="0" y="634"/>
                    <a:pt x="127" y="824"/>
                    <a:pt x="285" y="824"/>
                  </a:cubicBezTo>
                  <a:cubicBezTo>
                    <a:pt x="443" y="824"/>
                    <a:pt x="570" y="634"/>
                    <a:pt x="570" y="412"/>
                  </a:cubicBezTo>
                  <a:cubicBezTo>
                    <a:pt x="570" y="190"/>
                    <a:pt x="443" y="0"/>
                    <a:pt x="28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23"/>
            <p:cNvSpPr/>
            <p:nvPr/>
          </p:nvSpPr>
          <p:spPr>
            <a:xfrm>
              <a:off x="5768682" y="2760974"/>
              <a:ext cx="20418" cy="27901"/>
            </a:xfrm>
            <a:custGeom>
              <a:avLst/>
              <a:gdLst/>
              <a:ahLst/>
              <a:cxnLst/>
              <a:rect l="l" t="t" r="r" b="b"/>
              <a:pathLst>
                <a:path w="603" h="824" extrusionOk="0">
                  <a:moveTo>
                    <a:pt x="286" y="0"/>
                  </a:moveTo>
                  <a:cubicBezTo>
                    <a:pt x="128" y="0"/>
                    <a:pt x="1" y="190"/>
                    <a:pt x="1" y="412"/>
                  </a:cubicBezTo>
                  <a:cubicBezTo>
                    <a:pt x="1" y="633"/>
                    <a:pt x="128" y="823"/>
                    <a:pt x="286" y="823"/>
                  </a:cubicBezTo>
                  <a:cubicBezTo>
                    <a:pt x="444" y="823"/>
                    <a:pt x="571" y="633"/>
                    <a:pt x="571" y="412"/>
                  </a:cubicBezTo>
                  <a:cubicBezTo>
                    <a:pt x="603" y="190"/>
                    <a:pt x="444" y="0"/>
                    <a:pt x="28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23"/>
            <p:cNvSpPr/>
            <p:nvPr/>
          </p:nvSpPr>
          <p:spPr>
            <a:xfrm>
              <a:off x="5748332" y="2788840"/>
              <a:ext cx="19334" cy="26851"/>
            </a:xfrm>
            <a:custGeom>
              <a:avLst/>
              <a:gdLst/>
              <a:ahLst/>
              <a:cxnLst/>
              <a:rect l="l" t="t" r="r" b="b"/>
              <a:pathLst>
                <a:path w="571" h="793" extrusionOk="0">
                  <a:moveTo>
                    <a:pt x="253" y="0"/>
                  </a:moveTo>
                  <a:cubicBezTo>
                    <a:pt x="190" y="127"/>
                    <a:pt x="95" y="254"/>
                    <a:pt x="0" y="349"/>
                  </a:cubicBezTo>
                  <a:cubicBezTo>
                    <a:pt x="0" y="349"/>
                    <a:pt x="0" y="381"/>
                    <a:pt x="0" y="381"/>
                  </a:cubicBezTo>
                  <a:cubicBezTo>
                    <a:pt x="0" y="602"/>
                    <a:pt x="127" y="792"/>
                    <a:pt x="285" y="792"/>
                  </a:cubicBezTo>
                  <a:cubicBezTo>
                    <a:pt x="443" y="792"/>
                    <a:pt x="570" y="602"/>
                    <a:pt x="570" y="381"/>
                  </a:cubicBezTo>
                  <a:cubicBezTo>
                    <a:pt x="570" y="159"/>
                    <a:pt x="443" y="0"/>
                    <a:pt x="28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23"/>
            <p:cNvSpPr/>
            <p:nvPr/>
          </p:nvSpPr>
          <p:spPr>
            <a:xfrm>
              <a:off x="5790150" y="2788840"/>
              <a:ext cx="19334" cy="26851"/>
            </a:xfrm>
            <a:custGeom>
              <a:avLst/>
              <a:gdLst/>
              <a:ahLst/>
              <a:cxnLst/>
              <a:rect l="l" t="t" r="r" b="b"/>
              <a:pathLst>
                <a:path w="571" h="793" extrusionOk="0">
                  <a:moveTo>
                    <a:pt x="285" y="0"/>
                  </a:moveTo>
                  <a:cubicBezTo>
                    <a:pt x="127" y="0"/>
                    <a:pt x="0" y="191"/>
                    <a:pt x="0" y="412"/>
                  </a:cubicBezTo>
                  <a:cubicBezTo>
                    <a:pt x="0" y="634"/>
                    <a:pt x="127" y="792"/>
                    <a:pt x="285" y="792"/>
                  </a:cubicBezTo>
                  <a:cubicBezTo>
                    <a:pt x="444" y="792"/>
                    <a:pt x="570" y="634"/>
                    <a:pt x="570" y="412"/>
                  </a:cubicBezTo>
                  <a:cubicBezTo>
                    <a:pt x="570" y="159"/>
                    <a:pt x="444" y="0"/>
                    <a:pt x="28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23"/>
            <p:cNvSpPr/>
            <p:nvPr/>
          </p:nvSpPr>
          <p:spPr>
            <a:xfrm>
              <a:off x="5727949" y="2815657"/>
              <a:ext cx="19334" cy="27901"/>
            </a:xfrm>
            <a:custGeom>
              <a:avLst/>
              <a:gdLst/>
              <a:ahLst/>
              <a:cxnLst/>
              <a:rect l="l" t="t" r="r" b="b"/>
              <a:pathLst>
                <a:path w="571" h="824" extrusionOk="0">
                  <a:moveTo>
                    <a:pt x="285" y="0"/>
                  </a:moveTo>
                  <a:cubicBezTo>
                    <a:pt x="127" y="0"/>
                    <a:pt x="0" y="190"/>
                    <a:pt x="0" y="412"/>
                  </a:cubicBezTo>
                  <a:cubicBezTo>
                    <a:pt x="0" y="634"/>
                    <a:pt x="127" y="824"/>
                    <a:pt x="285" y="824"/>
                  </a:cubicBezTo>
                  <a:cubicBezTo>
                    <a:pt x="444" y="824"/>
                    <a:pt x="570" y="634"/>
                    <a:pt x="570" y="412"/>
                  </a:cubicBezTo>
                  <a:cubicBezTo>
                    <a:pt x="570" y="190"/>
                    <a:pt x="444" y="0"/>
                    <a:pt x="28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23"/>
            <p:cNvSpPr/>
            <p:nvPr/>
          </p:nvSpPr>
          <p:spPr>
            <a:xfrm>
              <a:off x="5768682" y="2815657"/>
              <a:ext cx="20418" cy="27901"/>
            </a:xfrm>
            <a:custGeom>
              <a:avLst/>
              <a:gdLst/>
              <a:ahLst/>
              <a:cxnLst/>
              <a:rect l="l" t="t" r="r" b="b"/>
              <a:pathLst>
                <a:path w="603" h="824" extrusionOk="0">
                  <a:moveTo>
                    <a:pt x="286" y="0"/>
                  </a:moveTo>
                  <a:cubicBezTo>
                    <a:pt x="128" y="0"/>
                    <a:pt x="1" y="190"/>
                    <a:pt x="1" y="412"/>
                  </a:cubicBezTo>
                  <a:cubicBezTo>
                    <a:pt x="1" y="634"/>
                    <a:pt x="128" y="824"/>
                    <a:pt x="286" y="824"/>
                  </a:cubicBezTo>
                  <a:cubicBezTo>
                    <a:pt x="444" y="824"/>
                    <a:pt x="571" y="634"/>
                    <a:pt x="571" y="412"/>
                  </a:cubicBezTo>
                  <a:cubicBezTo>
                    <a:pt x="603" y="190"/>
                    <a:pt x="444" y="0"/>
                    <a:pt x="28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23"/>
            <p:cNvSpPr/>
            <p:nvPr/>
          </p:nvSpPr>
          <p:spPr>
            <a:xfrm>
              <a:off x="5748332" y="2843524"/>
              <a:ext cx="19334" cy="26851"/>
            </a:xfrm>
            <a:custGeom>
              <a:avLst/>
              <a:gdLst/>
              <a:ahLst/>
              <a:cxnLst/>
              <a:rect l="l" t="t" r="r" b="b"/>
              <a:pathLst>
                <a:path w="571" h="793" extrusionOk="0">
                  <a:moveTo>
                    <a:pt x="285" y="1"/>
                  </a:moveTo>
                  <a:cubicBezTo>
                    <a:pt x="127" y="1"/>
                    <a:pt x="0" y="191"/>
                    <a:pt x="0" y="412"/>
                  </a:cubicBezTo>
                  <a:cubicBezTo>
                    <a:pt x="0" y="634"/>
                    <a:pt x="127" y="792"/>
                    <a:pt x="285" y="792"/>
                  </a:cubicBezTo>
                  <a:cubicBezTo>
                    <a:pt x="443" y="792"/>
                    <a:pt x="570" y="634"/>
                    <a:pt x="570" y="412"/>
                  </a:cubicBezTo>
                  <a:cubicBezTo>
                    <a:pt x="570" y="191"/>
                    <a:pt x="443" y="1"/>
                    <a:pt x="285"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23"/>
            <p:cNvSpPr/>
            <p:nvPr/>
          </p:nvSpPr>
          <p:spPr>
            <a:xfrm>
              <a:off x="5727949" y="2870341"/>
              <a:ext cx="19334" cy="27901"/>
            </a:xfrm>
            <a:custGeom>
              <a:avLst/>
              <a:gdLst/>
              <a:ahLst/>
              <a:cxnLst/>
              <a:rect l="l" t="t" r="r" b="b"/>
              <a:pathLst>
                <a:path w="571" h="824" extrusionOk="0">
                  <a:moveTo>
                    <a:pt x="285" y="0"/>
                  </a:moveTo>
                  <a:cubicBezTo>
                    <a:pt x="127" y="0"/>
                    <a:pt x="0" y="190"/>
                    <a:pt x="0" y="412"/>
                  </a:cubicBezTo>
                  <a:cubicBezTo>
                    <a:pt x="0" y="634"/>
                    <a:pt x="127" y="824"/>
                    <a:pt x="285" y="824"/>
                  </a:cubicBezTo>
                  <a:cubicBezTo>
                    <a:pt x="444" y="824"/>
                    <a:pt x="570" y="634"/>
                    <a:pt x="570" y="412"/>
                  </a:cubicBezTo>
                  <a:cubicBezTo>
                    <a:pt x="570" y="190"/>
                    <a:pt x="444" y="0"/>
                    <a:pt x="28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23"/>
            <p:cNvSpPr/>
            <p:nvPr/>
          </p:nvSpPr>
          <p:spPr>
            <a:xfrm>
              <a:off x="5726865" y="2925025"/>
              <a:ext cx="11851" cy="26851"/>
            </a:xfrm>
            <a:custGeom>
              <a:avLst/>
              <a:gdLst/>
              <a:ahLst/>
              <a:cxnLst/>
              <a:rect l="l" t="t" r="r" b="b"/>
              <a:pathLst>
                <a:path w="350" h="793" extrusionOk="0">
                  <a:moveTo>
                    <a:pt x="317" y="0"/>
                  </a:moveTo>
                  <a:cubicBezTo>
                    <a:pt x="159" y="0"/>
                    <a:pt x="1" y="190"/>
                    <a:pt x="1" y="412"/>
                  </a:cubicBezTo>
                  <a:cubicBezTo>
                    <a:pt x="1" y="570"/>
                    <a:pt x="96" y="729"/>
                    <a:pt x="191" y="792"/>
                  </a:cubicBezTo>
                  <a:cubicBezTo>
                    <a:pt x="222" y="539"/>
                    <a:pt x="286" y="285"/>
                    <a:pt x="349" y="32"/>
                  </a:cubicBezTo>
                  <a:cubicBezTo>
                    <a:pt x="349" y="32"/>
                    <a:pt x="317" y="0"/>
                    <a:pt x="317"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23"/>
            <p:cNvSpPr/>
            <p:nvPr/>
          </p:nvSpPr>
          <p:spPr>
            <a:xfrm>
              <a:off x="5726865" y="2982926"/>
              <a:ext cx="6467" cy="23634"/>
            </a:xfrm>
            <a:custGeom>
              <a:avLst/>
              <a:gdLst/>
              <a:ahLst/>
              <a:cxnLst/>
              <a:rect l="l" t="t" r="r" b="b"/>
              <a:pathLst>
                <a:path w="191" h="698" extrusionOk="0">
                  <a:moveTo>
                    <a:pt x="127" y="1"/>
                  </a:moveTo>
                  <a:cubicBezTo>
                    <a:pt x="64" y="64"/>
                    <a:pt x="1" y="191"/>
                    <a:pt x="1" y="317"/>
                  </a:cubicBezTo>
                  <a:cubicBezTo>
                    <a:pt x="1" y="476"/>
                    <a:pt x="96" y="634"/>
                    <a:pt x="191" y="697"/>
                  </a:cubicBezTo>
                  <a:cubicBezTo>
                    <a:pt x="159" y="476"/>
                    <a:pt x="127" y="254"/>
                    <a:pt x="127"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23"/>
            <p:cNvSpPr/>
            <p:nvPr/>
          </p:nvSpPr>
          <p:spPr>
            <a:xfrm>
              <a:off x="5727949" y="3035477"/>
              <a:ext cx="18251" cy="26851"/>
            </a:xfrm>
            <a:custGeom>
              <a:avLst/>
              <a:gdLst/>
              <a:ahLst/>
              <a:cxnLst/>
              <a:rect l="l" t="t" r="r" b="b"/>
              <a:pathLst>
                <a:path w="539" h="793" extrusionOk="0">
                  <a:moveTo>
                    <a:pt x="285" y="0"/>
                  </a:moveTo>
                  <a:cubicBezTo>
                    <a:pt x="127" y="0"/>
                    <a:pt x="0" y="159"/>
                    <a:pt x="0" y="380"/>
                  </a:cubicBezTo>
                  <a:cubicBezTo>
                    <a:pt x="0" y="634"/>
                    <a:pt x="127" y="792"/>
                    <a:pt x="285" y="792"/>
                  </a:cubicBezTo>
                  <a:cubicBezTo>
                    <a:pt x="380" y="792"/>
                    <a:pt x="507" y="697"/>
                    <a:pt x="539" y="539"/>
                  </a:cubicBezTo>
                  <a:cubicBezTo>
                    <a:pt x="475" y="380"/>
                    <a:pt x="412" y="190"/>
                    <a:pt x="349"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23"/>
            <p:cNvSpPr/>
            <p:nvPr/>
          </p:nvSpPr>
          <p:spPr>
            <a:xfrm>
              <a:off x="5748332" y="3065510"/>
              <a:ext cx="16117" cy="24684"/>
            </a:xfrm>
            <a:custGeom>
              <a:avLst/>
              <a:gdLst/>
              <a:ahLst/>
              <a:cxnLst/>
              <a:rect l="l" t="t" r="r" b="b"/>
              <a:pathLst>
                <a:path w="476" h="729" extrusionOk="0">
                  <a:moveTo>
                    <a:pt x="95" y="0"/>
                  </a:moveTo>
                  <a:cubicBezTo>
                    <a:pt x="32" y="95"/>
                    <a:pt x="0" y="190"/>
                    <a:pt x="0" y="317"/>
                  </a:cubicBezTo>
                  <a:cubicBezTo>
                    <a:pt x="0" y="538"/>
                    <a:pt x="127" y="728"/>
                    <a:pt x="285" y="728"/>
                  </a:cubicBezTo>
                  <a:cubicBezTo>
                    <a:pt x="348" y="728"/>
                    <a:pt x="412" y="697"/>
                    <a:pt x="475" y="633"/>
                  </a:cubicBezTo>
                  <a:cubicBezTo>
                    <a:pt x="317" y="443"/>
                    <a:pt x="190" y="222"/>
                    <a:pt x="9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23"/>
            <p:cNvSpPr/>
            <p:nvPr/>
          </p:nvSpPr>
          <p:spPr>
            <a:xfrm>
              <a:off x="5727949" y="3090160"/>
              <a:ext cx="19334" cy="26851"/>
            </a:xfrm>
            <a:custGeom>
              <a:avLst/>
              <a:gdLst/>
              <a:ahLst/>
              <a:cxnLst/>
              <a:rect l="l" t="t" r="r" b="b"/>
              <a:pathLst>
                <a:path w="571" h="793" extrusionOk="0">
                  <a:moveTo>
                    <a:pt x="285" y="0"/>
                  </a:moveTo>
                  <a:cubicBezTo>
                    <a:pt x="127" y="0"/>
                    <a:pt x="0" y="159"/>
                    <a:pt x="0" y="380"/>
                  </a:cubicBezTo>
                  <a:cubicBezTo>
                    <a:pt x="0" y="634"/>
                    <a:pt x="127" y="792"/>
                    <a:pt x="285" y="792"/>
                  </a:cubicBezTo>
                  <a:cubicBezTo>
                    <a:pt x="444" y="792"/>
                    <a:pt x="570" y="602"/>
                    <a:pt x="570" y="380"/>
                  </a:cubicBezTo>
                  <a:cubicBezTo>
                    <a:pt x="570" y="159"/>
                    <a:pt x="444" y="0"/>
                    <a:pt x="28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23"/>
            <p:cNvSpPr/>
            <p:nvPr/>
          </p:nvSpPr>
          <p:spPr>
            <a:xfrm>
              <a:off x="5768682" y="3095510"/>
              <a:ext cx="17201" cy="21501"/>
            </a:xfrm>
            <a:custGeom>
              <a:avLst/>
              <a:gdLst/>
              <a:ahLst/>
              <a:cxnLst/>
              <a:rect l="l" t="t" r="r" b="b"/>
              <a:pathLst>
                <a:path w="508" h="635" extrusionOk="0">
                  <a:moveTo>
                    <a:pt x="64" y="1"/>
                  </a:moveTo>
                  <a:cubicBezTo>
                    <a:pt x="32" y="64"/>
                    <a:pt x="1" y="159"/>
                    <a:pt x="1" y="254"/>
                  </a:cubicBezTo>
                  <a:cubicBezTo>
                    <a:pt x="1" y="476"/>
                    <a:pt x="128" y="634"/>
                    <a:pt x="286" y="634"/>
                  </a:cubicBezTo>
                  <a:cubicBezTo>
                    <a:pt x="381" y="634"/>
                    <a:pt x="444" y="603"/>
                    <a:pt x="508" y="539"/>
                  </a:cubicBezTo>
                  <a:cubicBezTo>
                    <a:pt x="349" y="349"/>
                    <a:pt x="191" y="191"/>
                    <a:pt x="64"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23"/>
            <p:cNvSpPr/>
            <p:nvPr/>
          </p:nvSpPr>
          <p:spPr>
            <a:xfrm>
              <a:off x="5748332" y="3116978"/>
              <a:ext cx="19334" cy="27901"/>
            </a:xfrm>
            <a:custGeom>
              <a:avLst/>
              <a:gdLst/>
              <a:ahLst/>
              <a:cxnLst/>
              <a:rect l="l" t="t" r="r" b="b"/>
              <a:pathLst>
                <a:path w="571" h="824" extrusionOk="0">
                  <a:moveTo>
                    <a:pt x="285" y="0"/>
                  </a:moveTo>
                  <a:cubicBezTo>
                    <a:pt x="127" y="0"/>
                    <a:pt x="0" y="190"/>
                    <a:pt x="0" y="412"/>
                  </a:cubicBezTo>
                  <a:cubicBezTo>
                    <a:pt x="0" y="634"/>
                    <a:pt x="127" y="824"/>
                    <a:pt x="285" y="824"/>
                  </a:cubicBezTo>
                  <a:cubicBezTo>
                    <a:pt x="443" y="824"/>
                    <a:pt x="570" y="634"/>
                    <a:pt x="570" y="412"/>
                  </a:cubicBezTo>
                  <a:cubicBezTo>
                    <a:pt x="570" y="190"/>
                    <a:pt x="443" y="0"/>
                    <a:pt x="28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23"/>
            <p:cNvSpPr/>
            <p:nvPr/>
          </p:nvSpPr>
          <p:spPr>
            <a:xfrm>
              <a:off x="5790150" y="3120194"/>
              <a:ext cx="19334" cy="24684"/>
            </a:xfrm>
            <a:custGeom>
              <a:avLst/>
              <a:gdLst/>
              <a:ahLst/>
              <a:cxnLst/>
              <a:rect l="l" t="t" r="r" b="b"/>
              <a:pathLst>
                <a:path w="571" h="729" extrusionOk="0">
                  <a:moveTo>
                    <a:pt x="95" y="0"/>
                  </a:moveTo>
                  <a:cubicBezTo>
                    <a:pt x="32" y="95"/>
                    <a:pt x="0" y="190"/>
                    <a:pt x="0" y="317"/>
                  </a:cubicBezTo>
                  <a:cubicBezTo>
                    <a:pt x="0" y="539"/>
                    <a:pt x="127" y="729"/>
                    <a:pt x="285" y="729"/>
                  </a:cubicBezTo>
                  <a:cubicBezTo>
                    <a:pt x="412" y="729"/>
                    <a:pt x="539" y="570"/>
                    <a:pt x="570" y="380"/>
                  </a:cubicBezTo>
                  <a:cubicBezTo>
                    <a:pt x="412" y="285"/>
                    <a:pt x="254" y="159"/>
                    <a:pt x="9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23"/>
            <p:cNvSpPr/>
            <p:nvPr/>
          </p:nvSpPr>
          <p:spPr>
            <a:xfrm>
              <a:off x="5732249" y="3144844"/>
              <a:ext cx="15034" cy="13984"/>
            </a:xfrm>
            <a:custGeom>
              <a:avLst/>
              <a:gdLst/>
              <a:ahLst/>
              <a:cxnLst/>
              <a:rect l="l" t="t" r="r" b="b"/>
              <a:pathLst>
                <a:path w="444" h="413" extrusionOk="0">
                  <a:moveTo>
                    <a:pt x="158" y="1"/>
                  </a:moveTo>
                  <a:cubicBezTo>
                    <a:pt x="95" y="1"/>
                    <a:pt x="32" y="32"/>
                    <a:pt x="0" y="64"/>
                  </a:cubicBezTo>
                  <a:cubicBezTo>
                    <a:pt x="127" y="127"/>
                    <a:pt x="253" y="222"/>
                    <a:pt x="348" y="317"/>
                  </a:cubicBezTo>
                  <a:cubicBezTo>
                    <a:pt x="380" y="349"/>
                    <a:pt x="412" y="381"/>
                    <a:pt x="443" y="412"/>
                  </a:cubicBezTo>
                  <a:cubicBezTo>
                    <a:pt x="443" y="191"/>
                    <a:pt x="317" y="1"/>
                    <a:pt x="158"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23"/>
            <p:cNvSpPr/>
            <p:nvPr/>
          </p:nvSpPr>
          <p:spPr>
            <a:xfrm>
              <a:off x="5768682" y="3144844"/>
              <a:ext cx="20418" cy="26851"/>
            </a:xfrm>
            <a:custGeom>
              <a:avLst/>
              <a:gdLst/>
              <a:ahLst/>
              <a:cxnLst/>
              <a:rect l="l" t="t" r="r" b="b"/>
              <a:pathLst>
                <a:path w="603" h="793" extrusionOk="0">
                  <a:moveTo>
                    <a:pt x="286" y="1"/>
                  </a:moveTo>
                  <a:cubicBezTo>
                    <a:pt x="128" y="1"/>
                    <a:pt x="1" y="191"/>
                    <a:pt x="1" y="412"/>
                  </a:cubicBezTo>
                  <a:cubicBezTo>
                    <a:pt x="1" y="634"/>
                    <a:pt x="128" y="792"/>
                    <a:pt x="286" y="792"/>
                  </a:cubicBezTo>
                  <a:cubicBezTo>
                    <a:pt x="444" y="792"/>
                    <a:pt x="571" y="634"/>
                    <a:pt x="571" y="412"/>
                  </a:cubicBezTo>
                  <a:cubicBezTo>
                    <a:pt x="603" y="191"/>
                    <a:pt x="444" y="1"/>
                    <a:pt x="286"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23"/>
            <p:cNvSpPr/>
            <p:nvPr/>
          </p:nvSpPr>
          <p:spPr>
            <a:xfrm>
              <a:off x="5756899" y="3171661"/>
              <a:ext cx="10767" cy="21467"/>
            </a:xfrm>
            <a:custGeom>
              <a:avLst/>
              <a:gdLst/>
              <a:ahLst/>
              <a:cxnLst/>
              <a:rect l="l" t="t" r="r" b="b"/>
              <a:pathLst>
                <a:path w="318" h="634" extrusionOk="0">
                  <a:moveTo>
                    <a:pt x="0" y="0"/>
                  </a:moveTo>
                  <a:cubicBezTo>
                    <a:pt x="127" y="222"/>
                    <a:pt x="222" y="412"/>
                    <a:pt x="285" y="634"/>
                  </a:cubicBezTo>
                  <a:cubicBezTo>
                    <a:pt x="317" y="570"/>
                    <a:pt x="317" y="507"/>
                    <a:pt x="317" y="412"/>
                  </a:cubicBezTo>
                  <a:cubicBezTo>
                    <a:pt x="317" y="190"/>
                    <a:pt x="190" y="0"/>
                    <a:pt x="32"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23"/>
            <p:cNvSpPr/>
            <p:nvPr/>
          </p:nvSpPr>
          <p:spPr>
            <a:xfrm>
              <a:off x="5790150" y="3171661"/>
              <a:ext cx="19334" cy="27901"/>
            </a:xfrm>
            <a:custGeom>
              <a:avLst/>
              <a:gdLst/>
              <a:ahLst/>
              <a:cxnLst/>
              <a:rect l="l" t="t" r="r" b="b"/>
              <a:pathLst>
                <a:path w="571" h="824" extrusionOk="0">
                  <a:moveTo>
                    <a:pt x="285" y="0"/>
                  </a:moveTo>
                  <a:cubicBezTo>
                    <a:pt x="127" y="0"/>
                    <a:pt x="0" y="190"/>
                    <a:pt x="0" y="412"/>
                  </a:cubicBezTo>
                  <a:cubicBezTo>
                    <a:pt x="0" y="634"/>
                    <a:pt x="127" y="824"/>
                    <a:pt x="285" y="824"/>
                  </a:cubicBezTo>
                  <a:cubicBezTo>
                    <a:pt x="444" y="824"/>
                    <a:pt x="570" y="634"/>
                    <a:pt x="570" y="412"/>
                  </a:cubicBezTo>
                  <a:cubicBezTo>
                    <a:pt x="570" y="190"/>
                    <a:pt x="444" y="0"/>
                    <a:pt x="28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23"/>
            <p:cNvSpPr/>
            <p:nvPr/>
          </p:nvSpPr>
          <p:spPr>
            <a:xfrm>
              <a:off x="3487873" y="2949675"/>
              <a:ext cx="2469579" cy="1707153"/>
            </a:xfrm>
            <a:custGeom>
              <a:avLst/>
              <a:gdLst/>
              <a:ahLst/>
              <a:cxnLst/>
              <a:rect l="l" t="t" r="r" b="b"/>
              <a:pathLst>
                <a:path w="72935" h="50418" extrusionOk="0">
                  <a:moveTo>
                    <a:pt x="824" y="1"/>
                  </a:moveTo>
                  <a:cubicBezTo>
                    <a:pt x="349" y="1"/>
                    <a:pt x="1" y="381"/>
                    <a:pt x="1" y="793"/>
                  </a:cubicBezTo>
                  <a:lnTo>
                    <a:pt x="1" y="46174"/>
                  </a:lnTo>
                  <a:cubicBezTo>
                    <a:pt x="1" y="46617"/>
                    <a:pt x="349" y="46966"/>
                    <a:pt x="824" y="46966"/>
                  </a:cubicBezTo>
                  <a:lnTo>
                    <a:pt x="34615" y="46966"/>
                  </a:lnTo>
                  <a:lnTo>
                    <a:pt x="34615" y="50418"/>
                  </a:lnTo>
                  <a:lnTo>
                    <a:pt x="38637" y="50418"/>
                  </a:lnTo>
                  <a:lnTo>
                    <a:pt x="38637" y="46966"/>
                  </a:lnTo>
                  <a:lnTo>
                    <a:pt x="72111" y="46966"/>
                  </a:lnTo>
                  <a:cubicBezTo>
                    <a:pt x="72555" y="46966"/>
                    <a:pt x="72935" y="46617"/>
                    <a:pt x="72935" y="46174"/>
                  </a:cubicBezTo>
                  <a:lnTo>
                    <a:pt x="72935" y="793"/>
                  </a:lnTo>
                  <a:cubicBezTo>
                    <a:pt x="72935" y="381"/>
                    <a:pt x="72555" y="1"/>
                    <a:pt x="7211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23"/>
            <p:cNvSpPr/>
            <p:nvPr/>
          </p:nvSpPr>
          <p:spPr>
            <a:xfrm>
              <a:off x="3483606" y="2945409"/>
              <a:ext cx="2478146" cy="1714637"/>
            </a:xfrm>
            <a:custGeom>
              <a:avLst/>
              <a:gdLst/>
              <a:ahLst/>
              <a:cxnLst/>
              <a:rect l="l" t="t" r="r" b="b"/>
              <a:pathLst>
                <a:path w="73188" h="50639" extrusionOk="0">
                  <a:moveTo>
                    <a:pt x="72237" y="254"/>
                  </a:moveTo>
                  <a:cubicBezTo>
                    <a:pt x="72617" y="254"/>
                    <a:pt x="72934" y="570"/>
                    <a:pt x="72934" y="919"/>
                  </a:cubicBezTo>
                  <a:lnTo>
                    <a:pt x="72934" y="46300"/>
                  </a:lnTo>
                  <a:cubicBezTo>
                    <a:pt x="72934" y="46680"/>
                    <a:pt x="72617" y="46965"/>
                    <a:pt x="72237" y="46965"/>
                  </a:cubicBezTo>
                  <a:lnTo>
                    <a:pt x="38636" y="46965"/>
                  </a:lnTo>
                  <a:lnTo>
                    <a:pt x="38636" y="50417"/>
                  </a:lnTo>
                  <a:lnTo>
                    <a:pt x="34868" y="50417"/>
                  </a:lnTo>
                  <a:lnTo>
                    <a:pt x="34868" y="46965"/>
                  </a:lnTo>
                  <a:lnTo>
                    <a:pt x="950" y="46965"/>
                  </a:lnTo>
                  <a:cubicBezTo>
                    <a:pt x="538" y="46965"/>
                    <a:pt x="222" y="46680"/>
                    <a:pt x="222" y="46300"/>
                  </a:cubicBezTo>
                  <a:lnTo>
                    <a:pt x="222" y="919"/>
                  </a:lnTo>
                  <a:cubicBezTo>
                    <a:pt x="222" y="570"/>
                    <a:pt x="538" y="254"/>
                    <a:pt x="950" y="254"/>
                  </a:cubicBezTo>
                  <a:close/>
                  <a:moveTo>
                    <a:pt x="950" y="0"/>
                  </a:moveTo>
                  <a:cubicBezTo>
                    <a:pt x="412" y="0"/>
                    <a:pt x="0" y="412"/>
                    <a:pt x="0" y="919"/>
                  </a:cubicBezTo>
                  <a:lnTo>
                    <a:pt x="0" y="46300"/>
                  </a:lnTo>
                  <a:cubicBezTo>
                    <a:pt x="0" y="46807"/>
                    <a:pt x="412" y="47218"/>
                    <a:pt x="950" y="47218"/>
                  </a:cubicBezTo>
                  <a:lnTo>
                    <a:pt x="34646" y="47218"/>
                  </a:lnTo>
                  <a:lnTo>
                    <a:pt x="34646" y="50639"/>
                  </a:lnTo>
                  <a:lnTo>
                    <a:pt x="38890" y="50639"/>
                  </a:lnTo>
                  <a:lnTo>
                    <a:pt x="38890" y="47218"/>
                  </a:lnTo>
                  <a:lnTo>
                    <a:pt x="72237" y="47218"/>
                  </a:lnTo>
                  <a:cubicBezTo>
                    <a:pt x="72744" y="47218"/>
                    <a:pt x="73187" y="46807"/>
                    <a:pt x="73187" y="46300"/>
                  </a:cubicBezTo>
                  <a:lnTo>
                    <a:pt x="73187" y="919"/>
                  </a:lnTo>
                  <a:cubicBezTo>
                    <a:pt x="73187" y="412"/>
                    <a:pt x="72744" y="0"/>
                    <a:pt x="72237"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23"/>
            <p:cNvSpPr/>
            <p:nvPr/>
          </p:nvSpPr>
          <p:spPr>
            <a:xfrm>
              <a:off x="3562940" y="3017226"/>
              <a:ext cx="2304444" cy="1446601"/>
            </a:xfrm>
            <a:custGeom>
              <a:avLst/>
              <a:gdLst/>
              <a:ahLst/>
              <a:cxnLst/>
              <a:rect l="l" t="t" r="r" b="b"/>
              <a:pathLst>
                <a:path w="68058" h="42723" extrusionOk="0">
                  <a:moveTo>
                    <a:pt x="1" y="1"/>
                  </a:moveTo>
                  <a:lnTo>
                    <a:pt x="1" y="42722"/>
                  </a:lnTo>
                  <a:lnTo>
                    <a:pt x="68057" y="42722"/>
                  </a:lnTo>
                  <a:lnTo>
                    <a:pt x="68057"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23"/>
            <p:cNvSpPr/>
            <p:nvPr/>
          </p:nvSpPr>
          <p:spPr>
            <a:xfrm>
              <a:off x="4046563" y="4602111"/>
              <a:ext cx="1362933" cy="60101"/>
            </a:xfrm>
            <a:custGeom>
              <a:avLst/>
              <a:gdLst/>
              <a:ahLst/>
              <a:cxnLst/>
              <a:rect l="l" t="t" r="r" b="b"/>
              <a:pathLst>
                <a:path w="40252" h="1775" extrusionOk="0">
                  <a:moveTo>
                    <a:pt x="760" y="1"/>
                  </a:moveTo>
                  <a:cubicBezTo>
                    <a:pt x="349" y="1"/>
                    <a:pt x="0" y="412"/>
                    <a:pt x="0" y="887"/>
                  </a:cubicBezTo>
                  <a:cubicBezTo>
                    <a:pt x="0" y="1362"/>
                    <a:pt x="349" y="1774"/>
                    <a:pt x="760" y="1774"/>
                  </a:cubicBezTo>
                  <a:lnTo>
                    <a:pt x="39492" y="1774"/>
                  </a:lnTo>
                  <a:cubicBezTo>
                    <a:pt x="39903" y="1774"/>
                    <a:pt x="40252" y="1362"/>
                    <a:pt x="40252" y="887"/>
                  </a:cubicBezTo>
                  <a:cubicBezTo>
                    <a:pt x="40252" y="412"/>
                    <a:pt x="39903" y="1"/>
                    <a:pt x="3949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23"/>
            <p:cNvSpPr/>
            <p:nvPr/>
          </p:nvSpPr>
          <p:spPr>
            <a:xfrm>
              <a:off x="4043346" y="4598894"/>
              <a:ext cx="1370450" cy="66535"/>
            </a:xfrm>
            <a:custGeom>
              <a:avLst/>
              <a:gdLst/>
              <a:ahLst/>
              <a:cxnLst/>
              <a:rect l="l" t="t" r="r" b="b"/>
              <a:pathLst>
                <a:path w="40474" h="1965" extrusionOk="0">
                  <a:moveTo>
                    <a:pt x="39587" y="222"/>
                  </a:moveTo>
                  <a:cubicBezTo>
                    <a:pt x="39935" y="222"/>
                    <a:pt x="40220" y="571"/>
                    <a:pt x="40220" y="982"/>
                  </a:cubicBezTo>
                  <a:cubicBezTo>
                    <a:pt x="40220" y="1394"/>
                    <a:pt x="39935" y="1742"/>
                    <a:pt x="39587" y="1742"/>
                  </a:cubicBezTo>
                  <a:lnTo>
                    <a:pt x="855" y="1742"/>
                  </a:lnTo>
                  <a:cubicBezTo>
                    <a:pt x="507" y="1742"/>
                    <a:pt x="222" y="1394"/>
                    <a:pt x="222" y="982"/>
                  </a:cubicBezTo>
                  <a:cubicBezTo>
                    <a:pt x="222" y="571"/>
                    <a:pt x="507" y="222"/>
                    <a:pt x="855" y="222"/>
                  </a:cubicBezTo>
                  <a:close/>
                  <a:moveTo>
                    <a:pt x="855" y="1"/>
                  </a:moveTo>
                  <a:cubicBezTo>
                    <a:pt x="380" y="1"/>
                    <a:pt x="0" y="444"/>
                    <a:pt x="0" y="982"/>
                  </a:cubicBezTo>
                  <a:cubicBezTo>
                    <a:pt x="0" y="1521"/>
                    <a:pt x="380" y="1964"/>
                    <a:pt x="855" y="1964"/>
                  </a:cubicBezTo>
                  <a:lnTo>
                    <a:pt x="39587" y="1964"/>
                  </a:lnTo>
                  <a:cubicBezTo>
                    <a:pt x="40062" y="1964"/>
                    <a:pt x="40473" y="1521"/>
                    <a:pt x="40473" y="982"/>
                  </a:cubicBezTo>
                  <a:cubicBezTo>
                    <a:pt x="40473" y="444"/>
                    <a:pt x="40062" y="1"/>
                    <a:pt x="39587"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23"/>
            <p:cNvSpPr/>
            <p:nvPr/>
          </p:nvSpPr>
          <p:spPr>
            <a:xfrm>
              <a:off x="3990795" y="2422103"/>
              <a:ext cx="1493768" cy="1051962"/>
            </a:xfrm>
            <a:custGeom>
              <a:avLst/>
              <a:gdLst/>
              <a:ahLst/>
              <a:cxnLst/>
              <a:rect l="l" t="t" r="r" b="b"/>
              <a:pathLst>
                <a:path w="44116" h="31068" extrusionOk="0">
                  <a:moveTo>
                    <a:pt x="2312" y="1"/>
                  </a:moveTo>
                  <a:cubicBezTo>
                    <a:pt x="1711" y="1"/>
                    <a:pt x="1109" y="222"/>
                    <a:pt x="666" y="571"/>
                  </a:cubicBezTo>
                  <a:cubicBezTo>
                    <a:pt x="317" y="1046"/>
                    <a:pt x="96" y="1616"/>
                    <a:pt x="96" y="2249"/>
                  </a:cubicBezTo>
                  <a:lnTo>
                    <a:pt x="1" y="28344"/>
                  </a:lnTo>
                  <a:cubicBezTo>
                    <a:pt x="1" y="29865"/>
                    <a:pt x="1236" y="31068"/>
                    <a:pt x="2724" y="31068"/>
                  </a:cubicBezTo>
                  <a:lnTo>
                    <a:pt x="41804" y="31068"/>
                  </a:lnTo>
                  <a:cubicBezTo>
                    <a:pt x="42437" y="31068"/>
                    <a:pt x="43007" y="30878"/>
                    <a:pt x="43450" y="30498"/>
                  </a:cubicBezTo>
                  <a:cubicBezTo>
                    <a:pt x="43799" y="30055"/>
                    <a:pt x="44021" y="29484"/>
                    <a:pt x="44021" y="28851"/>
                  </a:cubicBezTo>
                  <a:lnTo>
                    <a:pt x="44116" y="2756"/>
                  </a:lnTo>
                  <a:cubicBezTo>
                    <a:pt x="44116" y="1236"/>
                    <a:pt x="42880" y="1"/>
                    <a:pt x="4139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23"/>
            <p:cNvSpPr/>
            <p:nvPr/>
          </p:nvSpPr>
          <p:spPr>
            <a:xfrm>
              <a:off x="4067996" y="3308896"/>
              <a:ext cx="408589" cy="16117"/>
            </a:xfrm>
            <a:custGeom>
              <a:avLst/>
              <a:gdLst/>
              <a:ahLst/>
              <a:cxnLst/>
              <a:rect l="l" t="t" r="r" b="b"/>
              <a:pathLst>
                <a:path w="12067" h="476" extrusionOk="0">
                  <a:moveTo>
                    <a:pt x="1" y="1"/>
                  </a:moveTo>
                  <a:lnTo>
                    <a:pt x="1" y="476"/>
                  </a:lnTo>
                  <a:lnTo>
                    <a:pt x="12067" y="476"/>
                  </a:lnTo>
                  <a:lnTo>
                    <a:pt x="12067"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23"/>
            <p:cNvSpPr/>
            <p:nvPr/>
          </p:nvSpPr>
          <p:spPr>
            <a:xfrm>
              <a:off x="4067996" y="3346447"/>
              <a:ext cx="395722" cy="16117"/>
            </a:xfrm>
            <a:custGeom>
              <a:avLst/>
              <a:gdLst/>
              <a:ahLst/>
              <a:cxnLst/>
              <a:rect l="l" t="t" r="r" b="b"/>
              <a:pathLst>
                <a:path w="11687" h="476" extrusionOk="0">
                  <a:moveTo>
                    <a:pt x="1" y="0"/>
                  </a:moveTo>
                  <a:lnTo>
                    <a:pt x="1" y="475"/>
                  </a:lnTo>
                  <a:lnTo>
                    <a:pt x="11687" y="475"/>
                  </a:lnTo>
                  <a:lnTo>
                    <a:pt x="11687"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23"/>
            <p:cNvSpPr/>
            <p:nvPr/>
          </p:nvSpPr>
          <p:spPr>
            <a:xfrm>
              <a:off x="4067996" y="3383964"/>
              <a:ext cx="361422" cy="17201"/>
            </a:xfrm>
            <a:custGeom>
              <a:avLst/>
              <a:gdLst/>
              <a:ahLst/>
              <a:cxnLst/>
              <a:rect l="l" t="t" r="r" b="b"/>
              <a:pathLst>
                <a:path w="10674" h="508" extrusionOk="0">
                  <a:moveTo>
                    <a:pt x="1" y="1"/>
                  </a:moveTo>
                  <a:lnTo>
                    <a:pt x="1" y="507"/>
                  </a:lnTo>
                  <a:lnTo>
                    <a:pt x="10673" y="507"/>
                  </a:lnTo>
                  <a:lnTo>
                    <a:pt x="10673"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23"/>
            <p:cNvSpPr/>
            <p:nvPr/>
          </p:nvSpPr>
          <p:spPr>
            <a:xfrm>
              <a:off x="4929056" y="2871425"/>
              <a:ext cx="408589" cy="16117"/>
            </a:xfrm>
            <a:custGeom>
              <a:avLst/>
              <a:gdLst/>
              <a:ahLst/>
              <a:cxnLst/>
              <a:rect l="l" t="t" r="r" b="b"/>
              <a:pathLst>
                <a:path w="12067" h="476" extrusionOk="0">
                  <a:moveTo>
                    <a:pt x="1" y="0"/>
                  </a:moveTo>
                  <a:lnTo>
                    <a:pt x="1" y="475"/>
                  </a:lnTo>
                  <a:lnTo>
                    <a:pt x="12067" y="475"/>
                  </a:lnTo>
                  <a:lnTo>
                    <a:pt x="12067"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23"/>
            <p:cNvSpPr/>
            <p:nvPr/>
          </p:nvSpPr>
          <p:spPr>
            <a:xfrm>
              <a:off x="4929056" y="2908942"/>
              <a:ext cx="395722" cy="16117"/>
            </a:xfrm>
            <a:custGeom>
              <a:avLst/>
              <a:gdLst/>
              <a:ahLst/>
              <a:cxnLst/>
              <a:rect l="l" t="t" r="r" b="b"/>
              <a:pathLst>
                <a:path w="11687" h="476" extrusionOk="0">
                  <a:moveTo>
                    <a:pt x="1" y="0"/>
                  </a:moveTo>
                  <a:lnTo>
                    <a:pt x="1" y="475"/>
                  </a:lnTo>
                  <a:lnTo>
                    <a:pt x="11687" y="475"/>
                  </a:lnTo>
                  <a:lnTo>
                    <a:pt x="11687"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23"/>
            <p:cNvSpPr/>
            <p:nvPr/>
          </p:nvSpPr>
          <p:spPr>
            <a:xfrm>
              <a:off x="4929056" y="2946459"/>
              <a:ext cx="361422" cy="17201"/>
            </a:xfrm>
            <a:custGeom>
              <a:avLst/>
              <a:gdLst/>
              <a:ahLst/>
              <a:cxnLst/>
              <a:rect l="l" t="t" r="r" b="b"/>
              <a:pathLst>
                <a:path w="10674" h="508" extrusionOk="0">
                  <a:moveTo>
                    <a:pt x="1" y="1"/>
                  </a:moveTo>
                  <a:lnTo>
                    <a:pt x="1" y="508"/>
                  </a:lnTo>
                  <a:lnTo>
                    <a:pt x="10673" y="508"/>
                  </a:lnTo>
                  <a:lnTo>
                    <a:pt x="10673"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23"/>
            <p:cNvSpPr/>
            <p:nvPr/>
          </p:nvSpPr>
          <p:spPr>
            <a:xfrm>
              <a:off x="5052374" y="3203828"/>
              <a:ext cx="330304" cy="12901"/>
            </a:xfrm>
            <a:custGeom>
              <a:avLst/>
              <a:gdLst/>
              <a:ahLst/>
              <a:cxnLst/>
              <a:rect l="l" t="t" r="r" b="b"/>
              <a:pathLst>
                <a:path w="9755" h="381" extrusionOk="0">
                  <a:moveTo>
                    <a:pt x="1" y="0"/>
                  </a:moveTo>
                  <a:lnTo>
                    <a:pt x="1" y="380"/>
                  </a:lnTo>
                  <a:lnTo>
                    <a:pt x="9755" y="380"/>
                  </a:lnTo>
                  <a:lnTo>
                    <a:pt x="9755"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23"/>
            <p:cNvSpPr/>
            <p:nvPr/>
          </p:nvSpPr>
          <p:spPr>
            <a:xfrm>
              <a:off x="5052374" y="3233862"/>
              <a:ext cx="319605" cy="13950"/>
            </a:xfrm>
            <a:custGeom>
              <a:avLst/>
              <a:gdLst/>
              <a:ahLst/>
              <a:cxnLst/>
              <a:rect l="l" t="t" r="r" b="b"/>
              <a:pathLst>
                <a:path w="9439" h="412" extrusionOk="0">
                  <a:moveTo>
                    <a:pt x="1" y="0"/>
                  </a:moveTo>
                  <a:lnTo>
                    <a:pt x="1" y="412"/>
                  </a:lnTo>
                  <a:lnTo>
                    <a:pt x="9438" y="412"/>
                  </a:lnTo>
                  <a:lnTo>
                    <a:pt x="9438"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23"/>
            <p:cNvSpPr/>
            <p:nvPr/>
          </p:nvSpPr>
          <p:spPr>
            <a:xfrm>
              <a:off x="5052374" y="3264946"/>
              <a:ext cx="291704" cy="12901"/>
            </a:xfrm>
            <a:custGeom>
              <a:avLst/>
              <a:gdLst/>
              <a:ahLst/>
              <a:cxnLst/>
              <a:rect l="l" t="t" r="r" b="b"/>
              <a:pathLst>
                <a:path w="8615" h="381" extrusionOk="0">
                  <a:moveTo>
                    <a:pt x="1" y="0"/>
                  </a:moveTo>
                  <a:lnTo>
                    <a:pt x="1" y="381"/>
                  </a:lnTo>
                  <a:lnTo>
                    <a:pt x="8615" y="381"/>
                  </a:lnTo>
                  <a:lnTo>
                    <a:pt x="8615"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23"/>
            <p:cNvSpPr/>
            <p:nvPr/>
          </p:nvSpPr>
          <p:spPr>
            <a:xfrm>
              <a:off x="5052374" y="3294980"/>
              <a:ext cx="273487" cy="13950"/>
            </a:xfrm>
            <a:custGeom>
              <a:avLst/>
              <a:gdLst/>
              <a:ahLst/>
              <a:cxnLst/>
              <a:rect l="l" t="t" r="r" b="b"/>
              <a:pathLst>
                <a:path w="8077" h="412" extrusionOk="0">
                  <a:moveTo>
                    <a:pt x="1" y="0"/>
                  </a:moveTo>
                  <a:lnTo>
                    <a:pt x="1" y="412"/>
                  </a:lnTo>
                  <a:lnTo>
                    <a:pt x="8076" y="412"/>
                  </a:lnTo>
                  <a:lnTo>
                    <a:pt x="8076"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23"/>
            <p:cNvSpPr/>
            <p:nvPr/>
          </p:nvSpPr>
          <p:spPr>
            <a:xfrm>
              <a:off x="5052374" y="3326063"/>
              <a:ext cx="256320" cy="12901"/>
            </a:xfrm>
            <a:custGeom>
              <a:avLst/>
              <a:gdLst/>
              <a:ahLst/>
              <a:cxnLst/>
              <a:rect l="l" t="t" r="r" b="b"/>
              <a:pathLst>
                <a:path w="7570" h="381" extrusionOk="0">
                  <a:moveTo>
                    <a:pt x="1" y="1"/>
                  </a:moveTo>
                  <a:lnTo>
                    <a:pt x="1" y="381"/>
                  </a:lnTo>
                  <a:lnTo>
                    <a:pt x="7570" y="381"/>
                  </a:lnTo>
                  <a:lnTo>
                    <a:pt x="7570"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23"/>
            <p:cNvSpPr/>
            <p:nvPr/>
          </p:nvSpPr>
          <p:spPr>
            <a:xfrm>
              <a:off x="5052374" y="3356097"/>
              <a:ext cx="235970" cy="13984"/>
            </a:xfrm>
            <a:custGeom>
              <a:avLst/>
              <a:gdLst/>
              <a:ahLst/>
              <a:cxnLst/>
              <a:rect l="l" t="t" r="r" b="b"/>
              <a:pathLst>
                <a:path w="6969" h="413" extrusionOk="0">
                  <a:moveTo>
                    <a:pt x="1" y="0"/>
                  </a:moveTo>
                  <a:lnTo>
                    <a:pt x="1" y="412"/>
                  </a:lnTo>
                  <a:lnTo>
                    <a:pt x="6968" y="412"/>
                  </a:lnTo>
                  <a:lnTo>
                    <a:pt x="6968"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23"/>
            <p:cNvSpPr/>
            <p:nvPr/>
          </p:nvSpPr>
          <p:spPr>
            <a:xfrm>
              <a:off x="4721054" y="3118027"/>
              <a:ext cx="279887" cy="264921"/>
            </a:xfrm>
            <a:custGeom>
              <a:avLst/>
              <a:gdLst/>
              <a:ahLst/>
              <a:cxnLst/>
              <a:rect l="l" t="t" r="r" b="b"/>
              <a:pathLst>
                <a:path w="8266" h="7824" extrusionOk="0">
                  <a:moveTo>
                    <a:pt x="855" y="1"/>
                  </a:moveTo>
                  <a:cubicBezTo>
                    <a:pt x="380" y="1"/>
                    <a:pt x="0" y="413"/>
                    <a:pt x="0" y="951"/>
                  </a:cubicBezTo>
                  <a:lnTo>
                    <a:pt x="0" y="6873"/>
                  </a:lnTo>
                  <a:cubicBezTo>
                    <a:pt x="0" y="7411"/>
                    <a:pt x="380" y="7823"/>
                    <a:pt x="855" y="7823"/>
                  </a:cubicBezTo>
                  <a:lnTo>
                    <a:pt x="7411" y="7823"/>
                  </a:lnTo>
                  <a:cubicBezTo>
                    <a:pt x="7886" y="7823"/>
                    <a:pt x="8266" y="7411"/>
                    <a:pt x="8266" y="6873"/>
                  </a:cubicBezTo>
                  <a:lnTo>
                    <a:pt x="8266" y="5606"/>
                  </a:lnTo>
                  <a:lnTo>
                    <a:pt x="8266" y="951"/>
                  </a:lnTo>
                  <a:cubicBezTo>
                    <a:pt x="8266" y="413"/>
                    <a:pt x="7886" y="1"/>
                    <a:pt x="7411" y="1"/>
                  </a:cubicBezTo>
                  <a:close/>
                </a:path>
              </a:pathLst>
            </a:custGeom>
            <a:solidFill>
              <a:srgbClr val="EAEA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23"/>
            <p:cNvSpPr/>
            <p:nvPr/>
          </p:nvSpPr>
          <p:spPr>
            <a:xfrm>
              <a:off x="4722104" y="3118027"/>
              <a:ext cx="278837" cy="65451"/>
            </a:xfrm>
            <a:custGeom>
              <a:avLst/>
              <a:gdLst/>
              <a:ahLst/>
              <a:cxnLst/>
              <a:rect l="l" t="t" r="r" b="b"/>
              <a:pathLst>
                <a:path w="8235" h="1933" extrusionOk="0">
                  <a:moveTo>
                    <a:pt x="729" y="1"/>
                  </a:moveTo>
                  <a:cubicBezTo>
                    <a:pt x="318" y="1"/>
                    <a:pt x="1" y="318"/>
                    <a:pt x="1" y="729"/>
                  </a:cubicBezTo>
                  <a:lnTo>
                    <a:pt x="1" y="1933"/>
                  </a:lnTo>
                  <a:lnTo>
                    <a:pt x="8235" y="1933"/>
                  </a:lnTo>
                  <a:lnTo>
                    <a:pt x="8235" y="729"/>
                  </a:lnTo>
                  <a:cubicBezTo>
                    <a:pt x="8235" y="318"/>
                    <a:pt x="7886" y="1"/>
                    <a:pt x="7506"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23"/>
            <p:cNvSpPr/>
            <p:nvPr/>
          </p:nvSpPr>
          <p:spPr>
            <a:xfrm>
              <a:off x="4756438" y="3099811"/>
              <a:ext cx="12901" cy="57934"/>
            </a:xfrm>
            <a:custGeom>
              <a:avLst/>
              <a:gdLst/>
              <a:ahLst/>
              <a:cxnLst/>
              <a:rect l="l" t="t" r="r" b="b"/>
              <a:pathLst>
                <a:path w="381" h="1711" extrusionOk="0">
                  <a:moveTo>
                    <a:pt x="190" y="0"/>
                  </a:moveTo>
                  <a:cubicBezTo>
                    <a:pt x="64" y="0"/>
                    <a:pt x="0" y="95"/>
                    <a:pt x="0" y="190"/>
                  </a:cubicBezTo>
                  <a:lnTo>
                    <a:pt x="0" y="1521"/>
                  </a:lnTo>
                  <a:cubicBezTo>
                    <a:pt x="0" y="1616"/>
                    <a:pt x="64" y="1711"/>
                    <a:pt x="190" y="1711"/>
                  </a:cubicBezTo>
                  <a:cubicBezTo>
                    <a:pt x="285" y="1711"/>
                    <a:pt x="380" y="1616"/>
                    <a:pt x="380" y="1521"/>
                  </a:cubicBezTo>
                  <a:lnTo>
                    <a:pt x="380" y="190"/>
                  </a:lnTo>
                  <a:cubicBezTo>
                    <a:pt x="380" y="95"/>
                    <a:pt x="285" y="0"/>
                    <a:pt x="190"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23"/>
            <p:cNvSpPr/>
            <p:nvPr/>
          </p:nvSpPr>
          <p:spPr>
            <a:xfrm>
              <a:off x="4952656" y="3099811"/>
              <a:ext cx="13984" cy="57934"/>
            </a:xfrm>
            <a:custGeom>
              <a:avLst/>
              <a:gdLst/>
              <a:ahLst/>
              <a:cxnLst/>
              <a:rect l="l" t="t" r="r" b="b"/>
              <a:pathLst>
                <a:path w="413" h="1711" extrusionOk="0">
                  <a:moveTo>
                    <a:pt x="191" y="0"/>
                  </a:moveTo>
                  <a:cubicBezTo>
                    <a:pt x="96" y="0"/>
                    <a:pt x="1" y="95"/>
                    <a:pt x="1" y="190"/>
                  </a:cubicBezTo>
                  <a:lnTo>
                    <a:pt x="1" y="1521"/>
                  </a:lnTo>
                  <a:cubicBezTo>
                    <a:pt x="1" y="1616"/>
                    <a:pt x="96" y="1711"/>
                    <a:pt x="191" y="1711"/>
                  </a:cubicBezTo>
                  <a:cubicBezTo>
                    <a:pt x="317" y="1711"/>
                    <a:pt x="412" y="1616"/>
                    <a:pt x="412" y="1521"/>
                  </a:cubicBezTo>
                  <a:lnTo>
                    <a:pt x="412" y="190"/>
                  </a:lnTo>
                  <a:cubicBezTo>
                    <a:pt x="412" y="95"/>
                    <a:pt x="317" y="0"/>
                    <a:pt x="191"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23"/>
            <p:cNvSpPr/>
            <p:nvPr/>
          </p:nvSpPr>
          <p:spPr>
            <a:xfrm>
              <a:off x="4751054" y="3225262"/>
              <a:ext cx="31151" cy="30068"/>
            </a:xfrm>
            <a:custGeom>
              <a:avLst/>
              <a:gdLst/>
              <a:ahLst/>
              <a:cxnLst/>
              <a:rect l="l" t="t" r="r" b="b"/>
              <a:pathLst>
                <a:path w="920" h="888" extrusionOk="0">
                  <a:moveTo>
                    <a:pt x="444" y="1"/>
                  </a:moveTo>
                  <a:cubicBezTo>
                    <a:pt x="223" y="1"/>
                    <a:pt x="1" y="191"/>
                    <a:pt x="1" y="444"/>
                  </a:cubicBezTo>
                  <a:cubicBezTo>
                    <a:pt x="1" y="666"/>
                    <a:pt x="223" y="887"/>
                    <a:pt x="444" y="887"/>
                  </a:cubicBezTo>
                  <a:cubicBezTo>
                    <a:pt x="698" y="887"/>
                    <a:pt x="888" y="666"/>
                    <a:pt x="888" y="444"/>
                  </a:cubicBezTo>
                  <a:cubicBezTo>
                    <a:pt x="919" y="191"/>
                    <a:pt x="698" y="1"/>
                    <a:pt x="444"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23"/>
            <p:cNvSpPr/>
            <p:nvPr/>
          </p:nvSpPr>
          <p:spPr>
            <a:xfrm>
              <a:off x="4796088" y="3225262"/>
              <a:ext cx="30068" cy="30068"/>
            </a:xfrm>
            <a:custGeom>
              <a:avLst/>
              <a:gdLst/>
              <a:ahLst/>
              <a:cxnLst/>
              <a:rect l="l" t="t" r="r" b="b"/>
              <a:pathLst>
                <a:path w="888" h="888" extrusionOk="0">
                  <a:moveTo>
                    <a:pt x="444" y="1"/>
                  </a:moveTo>
                  <a:cubicBezTo>
                    <a:pt x="223" y="1"/>
                    <a:pt x="1" y="191"/>
                    <a:pt x="1" y="444"/>
                  </a:cubicBezTo>
                  <a:cubicBezTo>
                    <a:pt x="1" y="666"/>
                    <a:pt x="223" y="887"/>
                    <a:pt x="444" y="887"/>
                  </a:cubicBezTo>
                  <a:cubicBezTo>
                    <a:pt x="698" y="887"/>
                    <a:pt x="888" y="666"/>
                    <a:pt x="888" y="444"/>
                  </a:cubicBezTo>
                  <a:cubicBezTo>
                    <a:pt x="888" y="191"/>
                    <a:pt x="698" y="1"/>
                    <a:pt x="444"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23"/>
            <p:cNvSpPr/>
            <p:nvPr/>
          </p:nvSpPr>
          <p:spPr>
            <a:xfrm>
              <a:off x="4841155" y="3225262"/>
              <a:ext cx="30034" cy="30068"/>
            </a:xfrm>
            <a:custGeom>
              <a:avLst/>
              <a:gdLst/>
              <a:ahLst/>
              <a:cxnLst/>
              <a:rect l="l" t="t" r="r" b="b"/>
              <a:pathLst>
                <a:path w="887" h="888" extrusionOk="0">
                  <a:moveTo>
                    <a:pt x="443" y="1"/>
                  </a:moveTo>
                  <a:cubicBezTo>
                    <a:pt x="190" y="1"/>
                    <a:pt x="0" y="191"/>
                    <a:pt x="0" y="444"/>
                  </a:cubicBezTo>
                  <a:cubicBezTo>
                    <a:pt x="0" y="666"/>
                    <a:pt x="190" y="887"/>
                    <a:pt x="443" y="887"/>
                  </a:cubicBezTo>
                  <a:cubicBezTo>
                    <a:pt x="697" y="887"/>
                    <a:pt x="887" y="666"/>
                    <a:pt x="887" y="444"/>
                  </a:cubicBezTo>
                  <a:cubicBezTo>
                    <a:pt x="887" y="191"/>
                    <a:pt x="697" y="1"/>
                    <a:pt x="443"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23"/>
            <p:cNvSpPr/>
            <p:nvPr/>
          </p:nvSpPr>
          <p:spPr>
            <a:xfrm>
              <a:off x="4886189" y="3225262"/>
              <a:ext cx="30034" cy="30068"/>
            </a:xfrm>
            <a:custGeom>
              <a:avLst/>
              <a:gdLst/>
              <a:ahLst/>
              <a:cxnLst/>
              <a:rect l="l" t="t" r="r" b="b"/>
              <a:pathLst>
                <a:path w="887" h="888" extrusionOk="0">
                  <a:moveTo>
                    <a:pt x="444" y="1"/>
                  </a:moveTo>
                  <a:cubicBezTo>
                    <a:pt x="190" y="1"/>
                    <a:pt x="0" y="191"/>
                    <a:pt x="0" y="444"/>
                  </a:cubicBezTo>
                  <a:cubicBezTo>
                    <a:pt x="0" y="666"/>
                    <a:pt x="190" y="887"/>
                    <a:pt x="444" y="887"/>
                  </a:cubicBezTo>
                  <a:cubicBezTo>
                    <a:pt x="697" y="887"/>
                    <a:pt x="887" y="666"/>
                    <a:pt x="887" y="444"/>
                  </a:cubicBezTo>
                  <a:cubicBezTo>
                    <a:pt x="887" y="191"/>
                    <a:pt x="697" y="1"/>
                    <a:pt x="444"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23"/>
            <p:cNvSpPr/>
            <p:nvPr/>
          </p:nvSpPr>
          <p:spPr>
            <a:xfrm>
              <a:off x="4931223" y="3225262"/>
              <a:ext cx="30068" cy="30068"/>
            </a:xfrm>
            <a:custGeom>
              <a:avLst/>
              <a:gdLst/>
              <a:ahLst/>
              <a:cxnLst/>
              <a:rect l="l" t="t" r="r" b="b"/>
              <a:pathLst>
                <a:path w="888" h="888" extrusionOk="0">
                  <a:moveTo>
                    <a:pt x="444" y="1"/>
                  </a:moveTo>
                  <a:cubicBezTo>
                    <a:pt x="190" y="1"/>
                    <a:pt x="0" y="191"/>
                    <a:pt x="0" y="444"/>
                  </a:cubicBezTo>
                  <a:cubicBezTo>
                    <a:pt x="0" y="666"/>
                    <a:pt x="190" y="887"/>
                    <a:pt x="444" y="887"/>
                  </a:cubicBezTo>
                  <a:cubicBezTo>
                    <a:pt x="697" y="887"/>
                    <a:pt x="887" y="666"/>
                    <a:pt x="887" y="444"/>
                  </a:cubicBezTo>
                  <a:cubicBezTo>
                    <a:pt x="887" y="191"/>
                    <a:pt x="697" y="1"/>
                    <a:pt x="444"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23"/>
            <p:cNvSpPr/>
            <p:nvPr/>
          </p:nvSpPr>
          <p:spPr>
            <a:xfrm>
              <a:off x="4751054" y="3269246"/>
              <a:ext cx="31151" cy="30034"/>
            </a:xfrm>
            <a:custGeom>
              <a:avLst/>
              <a:gdLst/>
              <a:ahLst/>
              <a:cxnLst/>
              <a:rect l="l" t="t" r="r" b="b"/>
              <a:pathLst>
                <a:path w="920" h="887" extrusionOk="0">
                  <a:moveTo>
                    <a:pt x="444" y="0"/>
                  </a:moveTo>
                  <a:cubicBezTo>
                    <a:pt x="223" y="0"/>
                    <a:pt x="1" y="190"/>
                    <a:pt x="1" y="444"/>
                  </a:cubicBezTo>
                  <a:cubicBezTo>
                    <a:pt x="1" y="665"/>
                    <a:pt x="223" y="887"/>
                    <a:pt x="444" y="887"/>
                  </a:cubicBezTo>
                  <a:cubicBezTo>
                    <a:pt x="698" y="887"/>
                    <a:pt x="888" y="665"/>
                    <a:pt x="888" y="444"/>
                  </a:cubicBezTo>
                  <a:cubicBezTo>
                    <a:pt x="919" y="190"/>
                    <a:pt x="698" y="0"/>
                    <a:pt x="444"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23"/>
            <p:cNvSpPr/>
            <p:nvPr/>
          </p:nvSpPr>
          <p:spPr>
            <a:xfrm>
              <a:off x="4796088" y="3269246"/>
              <a:ext cx="30068" cy="30034"/>
            </a:xfrm>
            <a:custGeom>
              <a:avLst/>
              <a:gdLst/>
              <a:ahLst/>
              <a:cxnLst/>
              <a:rect l="l" t="t" r="r" b="b"/>
              <a:pathLst>
                <a:path w="888" h="887" extrusionOk="0">
                  <a:moveTo>
                    <a:pt x="444" y="0"/>
                  </a:moveTo>
                  <a:cubicBezTo>
                    <a:pt x="223" y="0"/>
                    <a:pt x="1" y="190"/>
                    <a:pt x="1" y="444"/>
                  </a:cubicBezTo>
                  <a:cubicBezTo>
                    <a:pt x="1" y="665"/>
                    <a:pt x="223" y="887"/>
                    <a:pt x="444" y="887"/>
                  </a:cubicBezTo>
                  <a:cubicBezTo>
                    <a:pt x="698" y="887"/>
                    <a:pt x="888" y="665"/>
                    <a:pt x="888" y="444"/>
                  </a:cubicBezTo>
                  <a:cubicBezTo>
                    <a:pt x="888" y="190"/>
                    <a:pt x="698" y="0"/>
                    <a:pt x="444"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23"/>
            <p:cNvSpPr/>
            <p:nvPr/>
          </p:nvSpPr>
          <p:spPr>
            <a:xfrm>
              <a:off x="4841155" y="3269246"/>
              <a:ext cx="30034" cy="30034"/>
            </a:xfrm>
            <a:custGeom>
              <a:avLst/>
              <a:gdLst/>
              <a:ahLst/>
              <a:cxnLst/>
              <a:rect l="l" t="t" r="r" b="b"/>
              <a:pathLst>
                <a:path w="887" h="887" extrusionOk="0">
                  <a:moveTo>
                    <a:pt x="443" y="0"/>
                  </a:moveTo>
                  <a:cubicBezTo>
                    <a:pt x="190" y="0"/>
                    <a:pt x="0" y="190"/>
                    <a:pt x="0" y="444"/>
                  </a:cubicBezTo>
                  <a:cubicBezTo>
                    <a:pt x="0" y="665"/>
                    <a:pt x="190" y="887"/>
                    <a:pt x="443" y="887"/>
                  </a:cubicBezTo>
                  <a:cubicBezTo>
                    <a:pt x="697" y="887"/>
                    <a:pt x="887" y="665"/>
                    <a:pt x="887" y="444"/>
                  </a:cubicBezTo>
                  <a:cubicBezTo>
                    <a:pt x="887" y="190"/>
                    <a:pt x="697" y="0"/>
                    <a:pt x="443"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23"/>
            <p:cNvSpPr/>
            <p:nvPr/>
          </p:nvSpPr>
          <p:spPr>
            <a:xfrm>
              <a:off x="4886189" y="3269246"/>
              <a:ext cx="30034" cy="30034"/>
            </a:xfrm>
            <a:custGeom>
              <a:avLst/>
              <a:gdLst/>
              <a:ahLst/>
              <a:cxnLst/>
              <a:rect l="l" t="t" r="r" b="b"/>
              <a:pathLst>
                <a:path w="887" h="887" extrusionOk="0">
                  <a:moveTo>
                    <a:pt x="444" y="0"/>
                  </a:moveTo>
                  <a:cubicBezTo>
                    <a:pt x="190" y="0"/>
                    <a:pt x="0" y="190"/>
                    <a:pt x="0" y="444"/>
                  </a:cubicBezTo>
                  <a:cubicBezTo>
                    <a:pt x="0" y="665"/>
                    <a:pt x="190" y="887"/>
                    <a:pt x="444" y="887"/>
                  </a:cubicBezTo>
                  <a:cubicBezTo>
                    <a:pt x="697" y="887"/>
                    <a:pt x="887" y="665"/>
                    <a:pt x="887" y="444"/>
                  </a:cubicBezTo>
                  <a:cubicBezTo>
                    <a:pt x="887" y="190"/>
                    <a:pt x="697" y="0"/>
                    <a:pt x="444"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23"/>
            <p:cNvSpPr/>
            <p:nvPr/>
          </p:nvSpPr>
          <p:spPr>
            <a:xfrm>
              <a:off x="4931223" y="3269246"/>
              <a:ext cx="30068" cy="30034"/>
            </a:xfrm>
            <a:custGeom>
              <a:avLst/>
              <a:gdLst/>
              <a:ahLst/>
              <a:cxnLst/>
              <a:rect l="l" t="t" r="r" b="b"/>
              <a:pathLst>
                <a:path w="888" h="887" extrusionOk="0">
                  <a:moveTo>
                    <a:pt x="444" y="0"/>
                  </a:moveTo>
                  <a:cubicBezTo>
                    <a:pt x="190" y="0"/>
                    <a:pt x="0" y="190"/>
                    <a:pt x="0" y="444"/>
                  </a:cubicBezTo>
                  <a:cubicBezTo>
                    <a:pt x="0" y="665"/>
                    <a:pt x="190" y="887"/>
                    <a:pt x="444" y="887"/>
                  </a:cubicBezTo>
                  <a:cubicBezTo>
                    <a:pt x="697" y="887"/>
                    <a:pt x="887" y="665"/>
                    <a:pt x="887" y="444"/>
                  </a:cubicBezTo>
                  <a:cubicBezTo>
                    <a:pt x="887" y="190"/>
                    <a:pt x="697" y="0"/>
                    <a:pt x="444"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23"/>
            <p:cNvSpPr/>
            <p:nvPr/>
          </p:nvSpPr>
          <p:spPr>
            <a:xfrm>
              <a:off x="4751054" y="3313196"/>
              <a:ext cx="31151" cy="30068"/>
            </a:xfrm>
            <a:custGeom>
              <a:avLst/>
              <a:gdLst/>
              <a:ahLst/>
              <a:cxnLst/>
              <a:rect l="l" t="t" r="r" b="b"/>
              <a:pathLst>
                <a:path w="920" h="888" extrusionOk="0">
                  <a:moveTo>
                    <a:pt x="444" y="1"/>
                  </a:moveTo>
                  <a:cubicBezTo>
                    <a:pt x="223" y="1"/>
                    <a:pt x="1" y="191"/>
                    <a:pt x="1" y="444"/>
                  </a:cubicBezTo>
                  <a:cubicBezTo>
                    <a:pt x="1" y="697"/>
                    <a:pt x="223" y="887"/>
                    <a:pt x="444" y="887"/>
                  </a:cubicBezTo>
                  <a:cubicBezTo>
                    <a:pt x="698" y="887"/>
                    <a:pt x="888" y="697"/>
                    <a:pt x="888" y="444"/>
                  </a:cubicBezTo>
                  <a:cubicBezTo>
                    <a:pt x="919" y="191"/>
                    <a:pt x="698" y="1"/>
                    <a:pt x="444"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23"/>
            <p:cNvSpPr/>
            <p:nvPr/>
          </p:nvSpPr>
          <p:spPr>
            <a:xfrm>
              <a:off x="4796088" y="3313196"/>
              <a:ext cx="30068" cy="30068"/>
            </a:xfrm>
            <a:custGeom>
              <a:avLst/>
              <a:gdLst/>
              <a:ahLst/>
              <a:cxnLst/>
              <a:rect l="l" t="t" r="r" b="b"/>
              <a:pathLst>
                <a:path w="888" h="888" extrusionOk="0">
                  <a:moveTo>
                    <a:pt x="444" y="1"/>
                  </a:moveTo>
                  <a:cubicBezTo>
                    <a:pt x="223" y="1"/>
                    <a:pt x="1" y="191"/>
                    <a:pt x="1" y="444"/>
                  </a:cubicBezTo>
                  <a:cubicBezTo>
                    <a:pt x="1" y="697"/>
                    <a:pt x="223" y="887"/>
                    <a:pt x="444" y="887"/>
                  </a:cubicBezTo>
                  <a:cubicBezTo>
                    <a:pt x="698" y="887"/>
                    <a:pt x="888" y="697"/>
                    <a:pt x="888" y="444"/>
                  </a:cubicBezTo>
                  <a:cubicBezTo>
                    <a:pt x="888" y="191"/>
                    <a:pt x="698" y="1"/>
                    <a:pt x="444"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23"/>
            <p:cNvSpPr/>
            <p:nvPr/>
          </p:nvSpPr>
          <p:spPr>
            <a:xfrm>
              <a:off x="4841155" y="3313196"/>
              <a:ext cx="30034" cy="30068"/>
            </a:xfrm>
            <a:custGeom>
              <a:avLst/>
              <a:gdLst/>
              <a:ahLst/>
              <a:cxnLst/>
              <a:rect l="l" t="t" r="r" b="b"/>
              <a:pathLst>
                <a:path w="887" h="888" extrusionOk="0">
                  <a:moveTo>
                    <a:pt x="443" y="1"/>
                  </a:moveTo>
                  <a:cubicBezTo>
                    <a:pt x="190" y="1"/>
                    <a:pt x="0" y="191"/>
                    <a:pt x="0" y="444"/>
                  </a:cubicBezTo>
                  <a:cubicBezTo>
                    <a:pt x="0" y="697"/>
                    <a:pt x="190" y="887"/>
                    <a:pt x="443" y="887"/>
                  </a:cubicBezTo>
                  <a:cubicBezTo>
                    <a:pt x="697" y="887"/>
                    <a:pt x="887" y="697"/>
                    <a:pt x="887" y="444"/>
                  </a:cubicBezTo>
                  <a:cubicBezTo>
                    <a:pt x="887" y="191"/>
                    <a:pt x="697" y="1"/>
                    <a:pt x="443"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23"/>
            <p:cNvSpPr/>
            <p:nvPr/>
          </p:nvSpPr>
          <p:spPr>
            <a:xfrm>
              <a:off x="4886189" y="3313196"/>
              <a:ext cx="30034" cy="30068"/>
            </a:xfrm>
            <a:custGeom>
              <a:avLst/>
              <a:gdLst/>
              <a:ahLst/>
              <a:cxnLst/>
              <a:rect l="l" t="t" r="r" b="b"/>
              <a:pathLst>
                <a:path w="887" h="888" extrusionOk="0">
                  <a:moveTo>
                    <a:pt x="444" y="1"/>
                  </a:moveTo>
                  <a:cubicBezTo>
                    <a:pt x="190" y="1"/>
                    <a:pt x="0" y="191"/>
                    <a:pt x="0" y="444"/>
                  </a:cubicBezTo>
                  <a:cubicBezTo>
                    <a:pt x="0" y="697"/>
                    <a:pt x="190" y="887"/>
                    <a:pt x="444" y="887"/>
                  </a:cubicBezTo>
                  <a:cubicBezTo>
                    <a:pt x="697" y="887"/>
                    <a:pt x="887" y="697"/>
                    <a:pt x="887" y="444"/>
                  </a:cubicBezTo>
                  <a:cubicBezTo>
                    <a:pt x="887" y="191"/>
                    <a:pt x="697" y="1"/>
                    <a:pt x="444"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23"/>
            <p:cNvSpPr/>
            <p:nvPr/>
          </p:nvSpPr>
          <p:spPr>
            <a:xfrm>
              <a:off x="4931223" y="3313196"/>
              <a:ext cx="30068" cy="30068"/>
            </a:xfrm>
            <a:custGeom>
              <a:avLst/>
              <a:gdLst/>
              <a:ahLst/>
              <a:cxnLst/>
              <a:rect l="l" t="t" r="r" b="b"/>
              <a:pathLst>
                <a:path w="888" h="888" extrusionOk="0">
                  <a:moveTo>
                    <a:pt x="444" y="1"/>
                  </a:moveTo>
                  <a:cubicBezTo>
                    <a:pt x="190" y="1"/>
                    <a:pt x="0" y="191"/>
                    <a:pt x="0" y="444"/>
                  </a:cubicBezTo>
                  <a:cubicBezTo>
                    <a:pt x="0" y="697"/>
                    <a:pt x="190" y="887"/>
                    <a:pt x="444" y="887"/>
                  </a:cubicBezTo>
                  <a:cubicBezTo>
                    <a:pt x="697" y="887"/>
                    <a:pt x="887" y="697"/>
                    <a:pt x="887" y="444"/>
                  </a:cubicBezTo>
                  <a:cubicBezTo>
                    <a:pt x="887" y="191"/>
                    <a:pt x="697" y="1"/>
                    <a:pt x="444"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23"/>
            <p:cNvSpPr/>
            <p:nvPr/>
          </p:nvSpPr>
          <p:spPr>
            <a:xfrm>
              <a:off x="4069080" y="2549721"/>
              <a:ext cx="692742" cy="664875"/>
            </a:xfrm>
            <a:custGeom>
              <a:avLst/>
              <a:gdLst/>
              <a:ahLst/>
              <a:cxnLst/>
              <a:rect l="l" t="t" r="r" b="b"/>
              <a:pathLst>
                <a:path w="20459" h="19636" extrusionOk="0">
                  <a:moveTo>
                    <a:pt x="15106" y="0"/>
                  </a:moveTo>
                  <a:cubicBezTo>
                    <a:pt x="14093" y="0"/>
                    <a:pt x="13238" y="824"/>
                    <a:pt x="13238" y="1869"/>
                  </a:cubicBezTo>
                  <a:cubicBezTo>
                    <a:pt x="13238" y="2344"/>
                    <a:pt x="13428" y="2756"/>
                    <a:pt x="13713" y="3104"/>
                  </a:cubicBezTo>
                  <a:lnTo>
                    <a:pt x="10831" y="7728"/>
                  </a:lnTo>
                  <a:lnTo>
                    <a:pt x="10609" y="9628"/>
                  </a:lnTo>
                  <a:lnTo>
                    <a:pt x="8266" y="9818"/>
                  </a:lnTo>
                  <a:lnTo>
                    <a:pt x="3389" y="11496"/>
                  </a:lnTo>
                  <a:cubicBezTo>
                    <a:pt x="3072" y="10989"/>
                    <a:pt x="2502" y="10641"/>
                    <a:pt x="1869" y="10641"/>
                  </a:cubicBezTo>
                  <a:cubicBezTo>
                    <a:pt x="824" y="10641"/>
                    <a:pt x="0" y="11464"/>
                    <a:pt x="0" y="12478"/>
                  </a:cubicBezTo>
                  <a:cubicBezTo>
                    <a:pt x="0" y="13491"/>
                    <a:pt x="824" y="14346"/>
                    <a:pt x="1869" y="14346"/>
                  </a:cubicBezTo>
                  <a:cubicBezTo>
                    <a:pt x="2882" y="14346"/>
                    <a:pt x="3706" y="13491"/>
                    <a:pt x="3706" y="12478"/>
                  </a:cubicBezTo>
                  <a:cubicBezTo>
                    <a:pt x="3706" y="12478"/>
                    <a:pt x="3706" y="12446"/>
                    <a:pt x="3706" y="12446"/>
                  </a:cubicBezTo>
                  <a:lnTo>
                    <a:pt x="8488" y="10799"/>
                  </a:lnTo>
                  <a:lnTo>
                    <a:pt x="10514" y="10641"/>
                  </a:lnTo>
                  <a:lnTo>
                    <a:pt x="10356" y="11971"/>
                  </a:lnTo>
                  <a:lnTo>
                    <a:pt x="11243" y="16215"/>
                  </a:lnTo>
                  <a:cubicBezTo>
                    <a:pt x="10704" y="16563"/>
                    <a:pt x="10356" y="17133"/>
                    <a:pt x="10356" y="17798"/>
                  </a:cubicBezTo>
                  <a:cubicBezTo>
                    <a:pt x="10356" y="18812"/>
                    <a:pt x="11211" y="19635"/>
                    <a:pt x="12225" y="19635"/>
                  </a:cubicBezTo>
                  <a:cubicBezTo>
                    <a:pt x="13238" y="19635"/>
                    <a:pt x="14061" y="18812"/>
                    <a:pt x="14061" y="17798"/>
                  </a:cubicBezTo>
                  <a:cubicBezTo>
                    <a:pt x="14061" y="16785"/>
                    <a:pt x="13238" y="15930"/>
                    <a:pt x="12225" y="15930"/>
                  </a:cubicBezTo>
                  <a:cubicBezTo>
                    <a:pt x="12193" y="15930"/>
                    <a:pt x="11370" y="11940"/>
                    <a:pt x="11370" y="11940"/>
                  </a:cubicBezTo>
                  <a:lnTo>
                    <a:pt x="11528" y="10546"/>
                  </a:lnTo>
                  <a:lnTo>
                    <a:pt x="13238" y="10419"/>
                  </a:lnTo>
                  <a:lnTo>
                    <a:pt x="16785" y="10799"/>
                  </a:lnTo>
                  <a:cubicBezTo>
                    <a:pt x="16975" y="11623"/>
                    <a:pt x="17703" y="12256"/>
                    <a:pt x="18590" y="12256"/>
                  </a:cubicBezTo>
                  <a:cubicBezTo>
                    <a:pt x="19604" y="12256"/>
                    <a:pt x="20459" y="11433"/>
                    <a:pt x="20459" y="10419"/>
                  </a:cubicBezTo>
                  <a:cubicBezTo>
                    <a:pt x="20459" y="9406"/>
                    <a:pt x="19604" y="8583"/>
                    <a:pt x="18590" y="8583"/>
                  </a:cubicBezTo>
                  <a:cubicBezTo>
                    <a:pt x="17798" y="8583"/>
                    <a:pt x="17102" y="9089"/>
                    <a:pt x="16848" y="9818"/>
                  </a:cubicBezTo>
                  <a:lnTo>
                    <a:pt x="13270" y="9406"/>
                  </a:lnTo>
                  <a:lnTo>
                    <a:pt x="11623" y="9533"/>
                  </a:lnTo>
                  <a:lnTo>
                    <a:pt x="11813" y="8044"/>
                  </a:lnTo>
                  <a:lnTo>
                    <a:pt x="14568" y="3611"/>
                  </a:lnTo>
                  <a:cubicBezTo>
                    <a:pt x="14726" y="3674"/>
                    <a:pt x="14916" y="3706"/>
                    <a:pt x="15106" y="3706"/>
                  </a:cubicBezTo>
                  <a:cubicBezTo>
                    <a:pt x="16120" y="3706"/>
                    <a:pt x="16943" y="2882"/>
                    <a:pt x="16943" y="1869"/>
                  </a:cubicBezTo>
                  <a:cubicBezTo>
                    <a:pt x="16943" y="824"/>
                    <a:pt x="16120" y="0"/>
                    <a:pt x="15106"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23"/>
            <p:cNvSpPr/>
            <p:nvPr/>
          </p:nvSpPr>
          <p:spPr>
            <a:xfrm>
              <a:off x="4169881" y="2634439"/>
              <a:ext cx="206986" cy="201602"/>
            </a:xfrm>
            <a:custGeom>
              <a:avLst/>
              <a:gdLst/>
              <a:ahLst/>
              <a:cxnLst/>
              <a:rect l="l" t="t" r="r" b="b"/>
              <a:pathLst>
                <a:path w="6113" h="5954" extrusionOk="0">
                  <a:moveTo>
                    <a:pt x="1837" y="0"/>
                  </a:moveTo>
                  <a:cubicBezTo>
                    <a:pt x="824" y="0"/>
                    <a:pt x="0" y="824"/>
                    <a:pt x="0" y="1837"/>
                  </a:cubicBezTo>
                  <a:cubicBezTo>
                    <a:pt x="0" y="2850"/>
                    <a:pt x="824" y="3674"/>
                    <a:pt x="1837" y="3674"/>
                  </a:cubicBezTo>
                  <a:cubicBezTo>
                    <a:pt x="2185" y="3674"/>
                    <a:pt x="2502" y="3579"/>
                    <a:pt x="2787" y="3420"/>
                  </a:cubicBezTo>
                  <a:lnTo>
                    <a:pt x="5416" y="5954"/>
                  </a:lnTo>
                  <a:lnTo>
                    <a:pt x="6112" y="5226"/>
                  </a:lnTo>
                  <a:lnTo>
                    <a:pt x="3452" y="2692"/>
                  </a:lnTo>
                  <a:cubicBezTo>
                    <a:pt x="3611" y="2439"/>
                    <a:pt x="3674" y="2154"/>
                    <a:pt x="3674" y="1837"/>
                  </a:cubicBezTo>
                  <a:cubicBezTo>
                    <a:pt x="3674" y="824"/>
                    <a:pt x="2850" y="0"/>
                    <a:pt x="1837"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23"/>
            <p:cNvSpPr/>
            <p:nvPr/>
          </p:nvSpPr>
          <p:spPr>
            <a:xfrm>
              <a:off x="4314632" y="2769540"/>
              <a:ext cx="211286" cy="210203"/>
            </a:xfrm>
            <a:custGeom>
              <a:avLst/>
              <a:gdLst/>
              <a:ahLst/>
              <a:cxnLst/>
              <a:rect l="l" t="t" r="r" b="b"/>
              <a:pathLst>
                <a:path w="6240" h="6208" extrusionOk="0">
                  <a:moveTo>
                    <a:pt x="3104" y="0"/>
                  </a:moveTo>
                  <a:cubicBezTo>
                    <a:pt x="1394" y="0"/>
                    <a:pt x="1" y="1394"/>
                    <a:pt x="1" y="3104"/>
                  </a:cubicBezTo>
                  <a:cubicBezTo>
                    <a:pt x="1" y="4846"/>
                    <a:pt x="1394" y="6208"/>
                    <a:pt x="3104" y="6208"/>
                  </a:cubicBezTo>
                  <a:cubicBezTo>
                    <a:pt x="4846" y="6208"/>
                    <a:pt x="6239" y="4846"/>
                    <a:pt x="6239" y="3104"/>
                  </a:cubicBezTo>
                  <a:cubicBezTo>
                    <a:pt x="6239" y="1394"/>
                    <a:pt x="4846" y="0"/>
                    <a:pt x="3104"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23"/>
            <p:cNvSpPr/>
            <p:nvPr/>
          </p:nvSpPr>
          <p:spPr>
            <a:xfrm>
              <a:off x="4931223" y="2645646"/>
              <a:ext cx="449322" cy="99278"/>
            </a:xfrm>
            <a:custGeom>
              <a:avLst/>
              <a:gdLst/>
              <a:ahLst/>
              <a:cxnLst/>
              <a:rect l="l" t="t" r="r" b="b"/>
              <a:pathLst>
                <a:path w="13270" h="2932" extrusionOk="0">
                  <a:moveTo>
                    <a:pt x="9462" y="0"/>
                  </a:moveTo>
                  <a:cubicBezTo>
                    <a:pt x="9347" y="0"/>
                    <a:pt x="9223" y="16"/>
                    <a:pt x="9089" y="49"/>
                  </a:cubicBezTo>
                  <a:cubicBezTo>
                    <a:pt x="8298" y="271"/>
                    <a:pt x="7886" y="841"/>
                    <a:pt x="7506" y="1379"/>
                  </a:cubicBezTo>
                  <a:cubicBezTo>
                    <a:pt x="7041" y="2092"/>
                    <a:pt x="6577" y="2774"/>
                    <a:pt x="5401" y="2774"/>
                  </a:cubicBezTo>
                  <a:cubicBezTo>
                    <a:pt x="5375" y="2774"/>
                    <a:pt x="5348" y="2773"/>
                    <a:pt x="5321" y="2773"/>
                  </a:cubicBezTo>
                  <a:cubicBezTo>
                    <a:pt x="4117" y="2741"/>
                    <a:pt x="3262" y="2266"/>
                    <a:pt x="2439" y="1791"/>
                  </a:cubicBezTo>
                  <a:cubicBezTo>
                    <a:pt x="1679" y="1348"/>
                    <a:pt x="950" y="936"/>
                    <a:pt x="0" y="936"/>
                  </a:cubicBezTo>
                  <a:lnTo>
                    <a:pt x="0" y="1094"/>
                  </a:lnTo>
                  <a:cubicBezTo>
                    <a:pt x="887" y="1094"/>
                    <a:pt x="1615" y="1506"/>
                    <a:pt x="2375" y="1949"/>
                  </a:cubicBezTo>
                  <a:cubicBezTo>
                    <a:pt x="3199" y="2424"/>
                    <a:pt x="4086" y="2931"/>
                    <a:pt x="5289" y="2931"/>
                  </a:cubicBezTo>
                  <a:lnTo>
                    <a:pt x="5352" y="2931"/>
                  </a:lnTo>
                  <a:cubicBezTo>
                    <a:pt x="6682" y="2931"/>
                    <a:pt x="7157" y="2203"/>
                    <a:pt x="7664" y="1474"/>
                  </a:cubicBezTo>
                  <a:cubicBezTo>
                    <a:pt x="8013" y="936"/>
                    <a:pt x="8393" y="398"/>
                    <a:pt x="9121" y="208"/>
                  </a:cubicBezTo>
                  <a:cubicBezTo>
                    <a:pt x="9237" y="179"/>
                    <a:pt x="9344" y="165"/>
                    <a:pt x="9445" y="165"/>
                  </a:cubicBezTo>
                  <a:cubicBezTo>
                    <a:pt x="10008" y="165"/>
                    <a:pt x="10365" y="584"/>
                    <a:pt x="10768" y="1094"/>
                  </a:cubicBezTo>
                  <a:cubicBezTo>
                    <a:pt x="11338" y="1759"/>
                    <a:pt x="11940" y="2519"/>
                    <a:pt x="13270" y="2551"/>
                  </a:cubicBezTo>
                  <a:lnTo>
                    <a:pt x="13270" y="2393"/>
                  </a:lnTo>
                  <a:cubicBezTo>
                    <a:pt x="12035" y="2361"/>
                    <a:pt x="11433" y="1633"/>
                    <a:pt x="10926" y="999"/>
                  </a:cubicBezTo>
                  <a:cubicBezTo>
                    <a:pt x="10496" y="488"/>
                    <a:pt x="10111" y="0"/>
                    <a:pt x="9462"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23"/>
            <p:cNvSpPr/>
            <p:nvPr/>
          </p:nvSpPr>
          <p:spPr>
            <a:xfrm>
              <a:off x="4931223" y="2589405"/>
              <a:ext cx="450406" cy="160869"/>
            </a:xfrm>
            <a:custGeom>
              <a:avLst/>
              <a:gdLst/>
              <a:ahLst/>
              <a:cxnLst/>
              <a:rect l="l" t="t" r="r" b="b"/>
              <a:pathLst>
                <a:path w="13302" h="4751" extrusionOk="0">
                  <a:moveTo>
                    <a:pt x="4972" y="0"/>
                  </a:moveTo>
                  <a:cubicBezTo>
                    <a:pt x="3547" y="0"/>
                    <a:pt x="2660" y="1235"/>
                    <a:pt x="1900" y="2344"/>
                  </a:cubicBezTo>
                  <a:cubicBezTo>
                    <a:pt x="1299" y="3230"/>
                    <a:pt x="729" y="4054"/>
                    <a:pt x="0" y="4054"/>
                  </a:cubicBezTo>
                  <a:lnTo>
                    <a:pt x="0" y="4212"/>
                  </a:lnTo>
                  <a:cubicBezTo>
                    <a:pt x="824" y="4212"/>
                    <a:pt x="1425" y="3357"/>
                    <a:pt x="2059" y="2439"/>
                  </a:cubicBezTo>
                  <a:cubicBezTo>
                    <a:pt x="2787" y="1362"/>
                    <a:pt x="3642" y="158"/>
                    <a:pt x="4972" y="158"/>
                  </a:cubicBezTo>
                  <a:cubicBezTo>
                    <a:pt x="6271" y="158"/>
                    <a:pt x="6809" y="1394"/>
                    <a:pt x="7348" y="2597"/>
                  </a:cubicBezTo>
                  <a:cubicBezTo>
                    <a:pt x="7854" y="3705"/>
                    <a:pt x="8298" y="4750"/>
                    <a:pt x="9343" y="4750"/>
                  </a:cubicBezTo>
                  <a:cubicBezTo>
                    <a:pt x="10388" y="4750"/>
                    <a:pt x="10863" y="4275"/>
                    <a:pt x="11306" y="3800"/>
                  </a:cubicBezTo>
                  <a:cubicBezTo>
                    <a:pt x="11781" y="3294"/>
                    <a:pt x="12225" y="2819"/>
                    <a:pt x="13301" y="2819"/>
                  </a:cubicBezTo>
                  <a:lnTo>
                    <a:pt x="13301" y="2660"/>
                  </a:lnTo>
                  <a:cubicBezTo>
                    <a:pt x="12130" y="2660"/>
                    <a:pt x="11654" y="3167"/>
                    <a:pt x="11179" y="3674"/>
                  </a:cubicBezTo>
                  <a:cubicBezTo>
                    <a:pt x="10736" y="4149"/>
                    <a:pt x="10324" y="4592"/>
                    <a:pt x="9343" y="4592"/>
                  </a:cubicBezTo>
                  <a:cubicBezTo>
                    <a:pt x="8424" y="4592"/>
                    <a:pt x="7981" y="3579"/>
                    <a:pt x="7506" y="2534"/>
                  </a:cubicBezTo>
                  <a:cubicBezTo>
                    <a:pt x="6936" y="1299"/>
                    <a:pt x="6366" y="0"/>
                    <a:pt x="4972"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23"/>
            <p:cNvSpPr/>
            <p:nvPr/>
          </p:nvSpPr>
          <p:spPr>
            <a:xfrm>
              <a:off x="4928006" y="2564721"/>
              <a:ext cx="3251" cy="229503"/>
            </a:xfrm>
            <a:custGeom>
              <a:avLst/>
              <a:gdLst/>
              <a:ahLst/>
              <a:cxnLst/>
              <a:rect l="l" t="t" r="r" b="b"/>
              <a:pathLst>
                <a:path w="96" h="6778" extrusionOk="0">
                  <a:moveTo>
                    <a:pt x="0" y="1"/>
                  </a:moveTo>
                  <a:lnTo>
                    <a:pt x="0" y="6778"/>
                  </a:lnTo>
                  <a:lnTo>
                    <a:pt x="95" y="6778"/>
                  </a:lnTo>
                  <a:lnTo>
                    <a:pt x="95"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23"/>
            <p:cNvSpPr/>
            <p:nvPr/>
          </p:nvSpPr>
          <p:spPr>
            <a:xfrm>
              <a:off x="5379428" y="2564721"/>
              <a:ext cx="3251" cy="229503"/>
            </a:xfrm>
            <a:custGeom>
              <a:avLst/>
              <a:gdLst/>
              <a:ahLst/>
              <a:cxnLst/>
              <a:rect l="l" t="t" r="r" b="b"/>
              <a:pathLst>
                <a:path w="96" h="6778" extrusionOk="0">
                  <a:moveTo>
                    <a:pt x="1" y="1"/>
                  </a:moveTo>
                  <a:lnTo>
                    <a:pt x="1" y="6778"/>
                  </a:lnTo>
                  <a:lnTo>
                    <a:pt x="96" y="6778"/>
                  </a:lnTo>
                  <a:lnTo>
                    <a:pt x="96"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23"/>
            <p:cNvSpPr/>
            <p:nvPr/>
          </p:nvSpPr>
          <p:spPr>
            <a:xfrm>
              <a:off x="4928006" y="2792057"/>
              <a:ext cx="454672" cy="3251"/>
            </a:xfrm>
            <a:custGeom>
              <a:avLst/>
              <a:gdLst/>
              <a:ahLst/>
              <a:cxnLst/>
              <a:rect l="l" t="t" r="r" b="b"/>
              <a:pathLst>
                <a:path w="13428" h="96" extrusionOk="0">
                  <a:moveTo>
                    <a:pt x="0" y="1"/>
                  </a:moveTo>
                  <a:lnTo>
                    <a:pt x="0" y="96"/>
                  </a:lnTo>
                  <a:lnTo>
                    <a:pt x="13428" y="96"/>
                  </a:lnTo>
                  <a:lnTo>
                    <a:pt x="13428"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23"/>
            <p:cNvSpPr/>
            <p:nvPr/>
          </p:nvSpPr>
          <p:spPr>
            <a:xfrm>
              <a:off x="3990795" y="2422103"/>
              <a:ext cx="1493768" cy="1051962"/>
            </a:xfrm>
            <a:custGeom>
              <a:avLst/>
              <a:gdLst/>
              <a:ahLst/>
              <a:cxnLst/>
              <a:rect l="l" t="t" r="r" b="b"/>
              <a:pathLst>
                <a:path w="44116" h="31068" extrusionOk="0">
                  <a:moveTo>
                    <a:pt x="41392" y="222"/>
                  </a:moveTo>
                  <a:cubicBezTo>
                    <a:pt x="42057" y="222"/>
                    <a:pt x="42690" y="476"/>
                    <a:pt x="43165" y="951"/>
                  </a:cubicBezTo>
                  <a:cubicBezTo>
                    <a:pt x="43640" y="1458"/>
                    <a:pt x="43894" y="2091"/>
                    <a:pt x="43894" y="2756"/>
                  </a:cubicBezTo>
                  <a:lnTo>
                    <a:pt x="43799" y="28851"/>
                  </a:lnTo>
                  <a:cubicBezTo>
                    <a:pt x="43799" y="29389"/>
                    <a:pt x="43640" y="29928"/>
                    <a:pt x="43292" y="30371"/>
                  </a:cubicBezTo>
                  <a:cubicBezTo>
                    <a:pt x="42849" y="30688"/>
                    <a:pt x="42342" y="30878"/>
                    <a:pt x="41804" y="30878"/>
                  </a:cubicBezTo>
                  <a:lnTo>
                    <a:pt x="2724" y="30878"/>
                  </a:lnTo>
                  <a:cubicBezTo>
                    <a:pt x="2059" y="30878"/>
                    <a:pt x="1426" y="30593"/>
                    <a:pt x="951" y="30118"/>
                  </a:cubicBezTo>
                  <a:cubicBezTo>
                    <a:pt x="476" y="29643"/>
                    <a:pt x="222" y="29009"/>
                    <a:pt x="222" y="28344"/>
                  </a:cubicBezTo>
                  <a:lnTo>
                    <a:pt x="317" y="2249"/>
                  </a:lnTo>
                  <a:cubicBezTo>
                    <a:pt x="317" y="1711"/>
                    <a:pt x="476" y="1172"/>
                    <a:pt x="792" y="729"/>
                  </a:cubicBezTo>
                  <a:cubicBezTo>
                    <a:pt x="1236" y="412"/>
                    <a:pt x="1774" y="222"/>
                    <a:pt x="2312" y="222"/>
                  </a:cubicBezTo>
                  <a:close/>
                  <a:moveTo>
                    <a:pt x="2312" y="1"/>
                  </a:moveTo>
                  <a:cubicBezTo>
                    <a:pt x="1711" y="1"/>
                    <a:pt x="1109" y="222"/>
                    <a:pt x="666" y="571"/>
                  </a:cubicBezTo>
                  <a:cubicBezTo>
                    <a:pt x="317" y="1046"/>
                    <a:pt x="96" y="1616"/>
                    <a:pt x="96" y="2249"/>
                  </a:cubicBezTo>
                  <a:lnTo>
                    <a:pt x="1" y="28344"/>
                  </a:lnTo>
                  <a:cubicBezTo>
                    <a:pt x="1" y="29865"/>
                    <a:pt x="1236" y="31068"/>
                    <a:pt x="2724" y="31068"/>
                  </a:cubicBezTo>
                  <a:lnTo>
                    <a:pt x="41804" y="31068"/>
                  </a:lnTo>
                  <a:cubicBezTo>
                    <a:pt x="42437" y="31068"/>
                    <a:pt x="43007" y="30878"/>
                    <a:pt x="43450" y="30498"/>
                  </a:cubicBezTo>
                  <a:cubicBezTo>
                    <a:pt x="43799" y="30055"/>
                    <a:pt x="44021" y="29484"/>
                    <a:pt x="44021" y="28851"/>
                  </a:cubicBezTo>
                  <a:lnTo>
                    <a:pt x="44116" y="2756"/>
                  </a:lnTo>
                  <a:cubicBezTo>
                    <a:pt x="44116" y="1236"/>
                    <a:pt x="42880" y="1"/>
                    <a:pt x="41392"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23"/>
            <p:cNvSpPr/>
            <p:nvPr/>
          </p:nvSpPr>
          <p:spPr>
            <a:xfrm>
              <a:off x="4889406" y="3318546"/>
              <a:ext cx="1345766" cy="995145"/>
            </a:xfrm>
            <a:custGeom>
              <a:avLst/>
              <a:gdLst/>
              <a:ahLst/>
              <a:cxnLst/>
              <a:rect l="l" t="t" r="r" b="b"/>
              <a:pathLst>
                <a:path w="39745" h="29390" extrusionOk="0">
                  <a:moveTo>
                    <a:pt x="2090" y="1"/>
                  </a:moveTo>
                  <a:cubicBezTo>
                    <a:pt x="1520" y="1"/>
                    <a:pt x="1014" y="191"/>
                    <a:pt x="602" y="539"/>
                  </a:cubicBezTo>
                  <a:cubicBezTo>
                    <a:pt x="285" y="983"/>
                    <a:pt x="95" y="1521"/>
                    <a:pt x="95" y="2123"/>
                  </a:cubicBezTo>
                  <a:lnTo>
                    <a:pt x="32" y="26793"/>
                  </a:lnTo>
                  <a:cubicBezTo>
                    <a:pt x="0" y="28250"/>
                    <a:pt x="1109" y="29390"/>
                    <a:pt x="2470" y="29390"/>
                  </a:cubicBezTo>
                  <a:lnTo>
                    <a:pt x="37623" y="29390"/>
                  </a:lnTo>
                  <a:cubicBezTo>
                    <a:pt x="38193" y="29390"/>
                    <a:pt x="38731" y="29200"/>
                    <a:pt x="39143" y="28851"/>
                  </a:cubicBezTo>
                  <a:cubicBezTo>
                    <a:pt x="39460" y="28408"/>
                    <a:pt x="39650" y="27870"/>
                    <a:pt x="39650" y="27300"/>
                  </a:cubicBezTo>
                  <a:lnTo>
                    <a:pt x="39713" y="2598"/>
                  </a:lnTo>
                  <a:cubicBezTo>
                    <a:pt x="39745" y="1173"/>
                    <a:pt x="38636" y="1"/>
                    <a:pt x="3727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23"/>
            <p:cNvSpPr/>
            <p:nvPr/>
          </p:nvSpPr>
          <p:spPr>
            <a:xfrm>
              <a:off x="5010557" y="3750634"/>
              <a:ext cx="1086297" cy="377539"/>
            </a:xfrm>
            <a:custGeom>
              <a:avLst/>
              <a:gdLst/>
              <a:ahLst/>
              <a:cxnLst/>
              <a:rect l="l" t="t" r="r" b="b"/>
              <a:pathLst>
                <a:path w="32082" h="11150" extrusionOk="0">
                  <a:moveTo>
                    <a:pt x="9222" y="1"/>
                  </a:moveTo>
                  <a:cubicBezTo>
                    <a:pt x="7670" y="1"/>
                    <a:pt x="6724" y="1219"/>
                    <a:pt x="5733" y="2504"/>
                  </a:cubicBezTo>
                  <a:cubicBezTo>
                    <a:pt x="4466" y="4119"/>
                    <a:pt x="3009" y="5956"/>
                    <a:pt x="1" y="6020"/>
                  </a:cubicBezTo>
                  <a:lnTo>
                    <a:pt x="32" y="11150"/>
                  </a:lnTo>
                  <a:cubicBezTo>
                    <a:pt x="32" y="11150"/>
                    <a:pt x="29865" y="11087"/>
                    <a:pt x="32082" y="11087"/>
                  </a:cubicBezTo>
                  <a:lnTo>
                    <a:pt x="32082" y="2346"/>
                  </a:lnTo>
                  <a:cubicBezTo>
                    <a:pt x="29770" y="2346"/>
                    <a:pt x="27996" y="3423"/>
                    <a:pt x="26128" y="4531"/>
                  </a:cubicBezTo>
                  <a:cubicBezTo>
                    <a:pt x="24164" y="5735"/>
                    <a:pt x="22106" y="6970"/>
                    <a:pt x="19256" y="7001"/>
                  </a:cubicBezTo>
                  <a:cubicBezTo>
                    <a:pt x="19200" y="7002"/>
                    <a:pt x="19146" y="7003"/>
                    <a:pt x="19092" y="7003"/>
                  </a:cubicBezTo>
                  <a:cubicBezTo>
                    <a:pt x="16145" y="7003"/>
                    <a:pt x="15085" y="5321"/>
                    <a:pt x="13904" y="3518"/>
                  </a:cubicBezTo>
                  <a:cubicBezTo>
                    <a:pt x="13017" y="2093"/>
                    <a:pt x="12067" y="604"/>
                    <a:pt x="10135" y="129"/>
                  </a:cubicBezTo>
                  <a:cubicBezTo>
                    <a:pt x="9808" y="41"/>
                    <a:pt x="9505" y="1"/>
                    <a:pt x="9222"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23"/>
            <p:cNvSpPr/>
            <p:nvPr/>
          </p:nvSpPr>
          <p:spPr>
            <a:xfrm>
              <a:off x="5011640" y="3606999"/>
              <a:ext cx="1085213" cy="408589"/>
            </a:xfrm>
            <a:custGeom>
              <a:avLst/>
              <a:gdLst/>
              <a:ahLst/>
              <a:cxnLst/>
              <a:rect l="l" t="t" r="r" b="b"/>
              <a:pathLst>
                <a:path w="32050" h="12067" extrusionOk="0">
                  <a:moveTo>
                    <a:pt x="20015" y="1"/>
                  </a:moveTo>
                  <a:cubicBezTo>
                    <a:pt x="16658" y="1"/>
                    <a:pt x="15265" y="3263"/>
                    <a:pt x="13935" y="6398"/>
                  </a:cubicBezTo>
                  <a:cubicBezTo>
                    <a:pt x="12795" y="9122"/>
                    <a:pt x="11718" y="11655"/>
                    <a:pt x="9501" y="11655"/>
                  </a:cubicBezTo>
                  <a:cubicBezTo>
                    <a:pt x="7126" y="11655"/>
                    <a:pt x="6113" y="10515"/>
                    <a:pt x="5036" y="9312"/>
                  </a:cubicBezTo>
                  <a:cubicBezTo>
                    <a:pt x="3896" y="8045"/>
                    <a:pt x="2724" y="6746"/>
                    <a:pt x="0" y="6746"/>
                  </a:cubicBezTo>
                  <a:lnTo>
                    <a:pt x="0" y="7158"/>
                  </a:lnTo>
                  <a:cubicBezTo>
                    <a:pt x="2566" y="7158"/>
                    <a:pt x="3611" y="8361"/>
                    <a:pt x="4751" y="9597"/>
                  </a:cubicBezTo>
                  <a:cubicBezTo>
                    <a:pt x="5828" y="10832"/>
                    <a:pt x="6936" y="12067"/>
                    <a:pt x="9501" y="12067"/>
                  </a:cubicBezTo>
                  <a:cubicBezTo>
                    <a:pt x="11971" y="12067"/>
                    <a:pt x="13111" y="9407"/>
                    <a:pt x="14315" y="6588"/>
                  </a:cubicBezTo>
                  <a:cubicBezTo>
                    <a:pt x="15582" y="3548"/>
                    <a:pt x="16912" y="413"/>
                    <a:pt x="20015" y="413"/>
                  </a:cubicBezTo>
                  <a:cubicBezTo>
                    <a:pt x="23246" y="413"/>
                    <a:pt x="25272" y="3484"/>
                    <a:pt x="27078" y="6176"/>
                  </a:cubicBezTo>
                  <a:cubicBezTo>
                    <a:pt x="28598" y="8488"/>
                    <a:pt x="30054" y="10673"/>
                    <a:pt x="32050" y="10673"/>
                  </a:cubicBezTo>
                  <a:lnTo>
                    <a:pt x="32050" y="10262"/>
                  </a:lnTo>
                  <a:cubicBezTo>
                    <a:pt x="30244" y="10262"/>
                    <a:pt x="28883" y="8171"/>
                    <a:pt x="27394" y="5955"/>
                  </a:cubicBezTo>
                  <a:cubicBezTo>
                    <a:pt x="25557" y="3168"/>
                    <a:pt x="23467" y="1"/>
                    <a:pt x="20015"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23"/>
            <p:cNvSpPr/>
            <p:nvPr/>
          </p:nvSpPr>
          <p:spPr>
            <a:xfrm>
              <a:off x="6096820" y="3543749"/>
              <a:ext cx="7551" cy="582290"/>
            </a:xfrm>
            <a:custGeom>
              <a:avLst/>
              <a:gdLst/>
              <a:ahLst/>
              <a:cxnLst/>
              <a:rect l="l" t="t" r="r" b="b"/>
              <a:pathLst>
                <a:path w="223" h="17197" extrusionOk="0">
                  <a:moveTo>
                    <a:pt x="1" y="0"/>
                  </a:moveTo>
                  <a:lnTo>
                    <a:pt x="1" y="17197"/>
                  </a:lnTo>
                  <a:lnTo>
                    <a:pt x="222" y="17197"/>
                  </a:lnTo>
                  <a:lnTo>
                    <a:pt x="222"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23"/>
            <p:cNvSpPr/>
            <p:nvPr/>
          </p:nvSpPr>
          <p:spPr>
            <a:xfrm>
              <a:off x="5007340" y="3543749"/>
              <a:ext cx="7551" cy="582290"/>
            </a:xfrm>
            <a:custGeom>
              <a:avLst/>
              <a:gdLst/>
              <a:ahLst/>
              <a:cxnLst/>
              <a:rect l="l" t="t" r="r" b="b"/>
              <a:pathLst>
                <a:path w="223" h="17197" extrusionOk="0">
                  <a:moveTo>
                    <a:pt x="1" y="0"/>
                  </a:moveTo>
                  <a:lnTo>
                    <a:pt x="1" y="17197"/>
                  </a:lnTo>
                  <a:lnTo>
                    <a:pt x="222" y="17197"/>
                  </a:lnTo>
                  <a:lnTo>
                    <a:pt x="222"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23"/>
            <p:cNvSpPr/>
            <p:nvPr/>
          </p:nvSpPr>
          <p:spPr>
            <a:xfrm>
              <a:off x="5007340" y="4121705"/>
              <a:ext cx="1097030" cy="8634"/>
            </a:xfrm>
            <a:custGeom>
              <a:avLst/>
              <a:gdLst/>
              <a:ahLst/>
              <a:cxnLst/>
              <a:rect l="l" t="t" r="r" b="b"/>
              <a:pathLst>
                <a:path w="32399" h="255" extrusionOk="0">
                  <a:moveTo>
                    <a:pt x="1" y="1"/>
                  </a:moveTo>
                  <a:lnTo>
                    <a:pt x="1" y="254"/>
                  </a:lnTo>
                  <a:lnTo>
                    <a:pt x="32398" y="254"/>
                  </a:lnTo>
                  <a:lnTo>
                    <a:pt x="32398"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23"/>
            <p:cNvSpPr/>
            <p:nvPr/>
          </p:nvSpPr>
          <p:spPr>
            <a:xfrm>
              <a:off x="4887239" y="3315329"/>
              <a:ext cx="1350100" cy="1001579"/>
            </a:xfrm>
            <a:custGeom>
              <a:avLst/>
              <a:gdLst/>
              <a:ahLst/>
              <a:cxnLst/>
              <a:rect l="l" t="t" r="r" b="b"/>
              <a:pathLst>
                <a:path w="39873" h="29580" extrusionOk="0">
                  <a:moveTo>
                    <a:pt x="37402" y="191"/>
                  </a:moveTo>
                  <a:cubicBezTo>
                    <a:pt x="38669" y="191"/>
                    <a:pt x="39714" y="1268"/>
                    <a:pt x="39714" y="2598"/>
                  </a:cubicBezTo>
                  <a:lnTo>
                    <a:pt x="39714" y="27521"/>
                  </a:lnTo>
                  <a:cubicBezTo>
                    <a:pt x="39714" y="28566"/>
                    <a:pt x="38890" y="29390"/>
                    <a:pt x="37909" y="29390"/>
                  </a:cubicBezTo>
                  <a:lnTo>
                    <a:pt x="2503" y="29390"/>
                  </a:lnTo>
                  <a:cubicBezTo>
                    <a:pt x="1236" y="29390"/>
                    <a:pt x="159" y="28281"/>
                    <a:pt x="159" y="26919"/>
                  </a:cubicBezTo>
                  <a:lnTo>
                    <a:pt x="159" y="2059"/>
                  </a:lnTo>
                  <a:cubicBezTo>
                    <a:pt x="159" y="1014"/>
                    <a:pt x="983" y="191"/>
                    <a:pt x="1964" y="191"/>
                  </a:cubicBezTo>
                  <a:close/>
                  <a:moveTo>
                    <a:pt x="1964" y="1"/>
                  </a:moveTo>
                  <a:cubicBezTo>
                    <a:pt x="888" y="1"/>
                    <a:pt x="1" y="919"/>
                    <a:pt x="1" y="2059"/>
                  </a:cubicBezTo>
                  <a:lnTo>
                    <a:pt x="1" y="26919"/>
                  </a:lnTo>
                  <a:cubicBezTo>
                    <a:pt x="1" y="28376"/>
                    <a:pt x="1109" y="29580"/>
                    <a:pt x="2503" y="29580"/>
                  </a:cubicBezTo>
                  <a:lnTo>
                    <a:pt x="37909" y="29580"/>
                  </a:lnTo>
                  <a:cubicBezTo>
                    <a:pt x="38985" y="29580"/>
                    <a:pt x="39872" y="28661"/>
                    <a:pt x="39872" y="27521"/>
                  </a:cubicBezTo>
                  <a:lnTo>
                    <a:pt x="39872" y="2598"/>
                  </a:lnTo>
                  <a:cubicBezTo>
                    <a:pt x="39872" y="1173"/>
                    <a:pt x="38764" y="1"/>
                    <a:pt x="37402"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23"/>
            <p:cNvSpPr/>
            <p:nvPr/>
          </p:nvSpPr>
          <p:spPr>
            <a:xfrm>
              <a:off x="2626813" y="3076210"/>
              <a:ext cx="1828338" cy="1317899"/>
            </a:xfrm>
            <a:custGeom>
              <a:avLst/>
              <a:gdLst/>
              <a:ahLst/>
              <a:cxnLst/>
              <a:rect l="l" t="t" r="r" b="b"/>
              <a:pathLst>
                <a:path w="53997" h="38922" extrusionOk="0">
                  <a:moveTo>
                    <a:pt x="2851" y="1"/>
                  </a:moveTo>
                  <a:cubicBezTo>
                    <a:pt x="2091" y="1"/>
                    <a:pt x="1394" y="254"/>
                    <a:pt x="824" y="697"/>
                  </a:cubicBezTo>
                  <a:cubicBezTo>
                    <a:pt x="380" y="1299"/>
                    <a:pt x="127" y="1996"/>
                    <a:pt x="127" y="2788"/>
                  </a:cubicBezTo>
                  <a:lnTo>
                    <a:pt x="32" y="35470"/>
                  </a:lnTo>
                  <a:cubicBezTo>
                    <a:pt x="0" y="37370"/>
                    <a:pt x="1521" y="38922"/>
                    <a:pt x="3357" y="38922"/>
                  </a:cubicBezTo>
                  <a:lnTo>
                    <a:pt x="51178" y="38922"/>
                  </a:lnTo>
                  <a:cubicBezTo>
                    <a:pt x="51938" y="38922"/>
                    <a:pt x="52634" y="38637"/>
                    <a:pt x="53204" y="38193"/>
                  </a:cubicBezTo>
                  <a:cubicBezTo>
                    <a:pt x="53648" y="37623"/>
                    <a:pt x="53901" y="36895"/>
                    <a:pt x="53901" y="36135"/>
                  </a:cubicBezTo>
                  <a:lnTo>
                    <a:pt x="53996" y="3421"/>
                  </a:lnTo>
                  <a:cubicBezTo>
                    <a:pt x="53996" y="1521"/>
                    <a:pt x="52508" y="1"/>
                    <a:pt x="5067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23"/>
            <p:cNvSpPr/>
            <p:nvPr/>
          </p:nvSpPr>
          <p:spPr>
            <a:xfrm>
              <a:off x="2796248" y="3257429"/>
              <a:ext cx="856793" cy="876128"/>
            </a:xfrm>
            <a:custGeom>
              <a:avLst/>
              <a:gdLst/>
              <a:ahLst/>
              <a:cxnLst/>
              <a:rect l="l" t="t" r="r" b="b"/>
              <a:pathLst>
                <a:path w="25304" h="25875" extrusionOk="0">
                  <a:moveTo>
                    <a:pt x="12636" y="4783"/>
                  </a:moveTo>
                  <a:cubicBezTo>
                    <a:pt x="17038" y="4783"/>
                    <a:pt x="20617" y="8456"/>
                    <a:pt x="20617" y="12922"/>
                  </a:cubicBezTo>
                  <a:cubicBezTo>
                    <a:pt x="20617" y="17419"/>
                    <a:pt x="17038" y="21092"/>
                    <a:pt x="12636" y="21092"/>
                  </a:cubicBezTo>
                  <a:cubicBezTo>
                    <a:pt x="8266" y="21092"/>
                    <a:pt x="4687" y="17419"/>
                    <a:pt x="4687" y="12922"/>
                  </a:cubicBezTo>
                  <a:cubicBezTo>
                    <a:pt x="4687" y="8456"/>
                    <a:pt x="8266" y="4783"/>
                    <a:pt x="12636" y="4783"/>
                  </a:cubicBezTo>
                  <a:close/>
                  <a:moveTo>
                    <a:pt x="12636" y="1"/>
                  </a:moveTo>
                  <a:cubicBezTo>
                    <a:pt x="5669" y="1"/>
                    <a:pt x="0" y="5796"/>
                    <a:pt x="0" y="12922"/>
                  </a:cubicBezTo>
                  <a:cubicBezTo>
                    <a:pt x="0" y="20079"/>
                    <a:pt x="5669" y="25874"/>
                    <a:pt x="12636" y="25874"/>
                  </a:cubicBezTo>
                  <a:cubicBezTo>
                    <a:pt x="19635" y="25874"/>
                    <a:pt x="25304" y="20079"/>
                    <a:pt x="25304" y="12922"/>
                  </a:cubicBezTo>
                  <a:cubicBezTo>
                    <a:pt x="25304" y="5796"/>
                    <a:pt x="19635" y="1"/>
                    <a:pt x="12636"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23"/>
            <p:cNvSpPr/>
            <p:nvPr/>
          </p:nvSpPr>
          <p:spPr>
            <a:xfrm>
              <a:off x="2796248" y="3257429"/>
              <a:ext cx="856793" cy="876128"/>
            </a:xfrm>
            <a:custGeom>
              <a:avLst/>
              <a:gdLst/>
              <a:ahLst/>
              <a:cxnLst/>
              <a:rect l="l" t="t" r="r" b="b"/>
              <a:pathLst>
                <a:path w="25304" h="25875" extrusionOk="0">
                  <a:moveTo>
                    <a:pt x="12636" y="1"/>
                  </a:moveTo>
                  <a:lnTo>
                    <a:pt x="12636" y="4783"/>
                  </a:lnTo>
                  <a:cubicBezTo>
                    <a:pt x="17038" y="4783"/>
                    <a:pt x="20617" y="8456"/>
                    <a:pt x="20617" y="12922"/>
                  </a:cubicBezTo>
                  <a:cubicBezTo>
                    <a:pt x="20617" y="17419"/>
                    <a:pt x="17038" y="21092"/>
                    <a:pt x="12636" y="21092"/>
                  </a:cubicBezTo>
                  <a:cubicBezTo>
                    <a:pt x="8266" y="21092"/>
                    <a:pt x="4687" y="17419"/>
                    <a:pt x="4687" y="12922"/>
                  </a:cubicBezTo>
                  <a:cubicBezTo>
                    <a:pt x="4687" y="12130"/>
                    <a:pt x="4782" y="11338"/>
                    <a:pt x="5004" y="10578"/>
                  </a:cubicBezTo>
                  <a:lnTo>
                    <a:pt x="539" y="9216"/>
                  </a:lnTo>
                  <a:cubicBezTo>
                    <a:pt x="159" y="10420"/>
                    <a:pt x="0" y="11655"/>
                    <a:pt x="0" y="12922"/>
                  </a:cubicBezTo>
                  <a:cubicBezTo>
                    <a:pt x="0" y="20079"/>
                    <a:pt x="5669" y="25874"/>
                    <a:pt x="12636" y="25874"/>
                  </a:cubicBezTo>
                  <a:cubicBezTo>
                    <a:pt x="19635" y="25874"/>
                    <a:pt x="25304" y="20079"/>
                    <a:pt x="25304" y="12922"/>
                  </a:cubicBezTo>
                  <a:cubicBezTo>
                    <a:pt x="25304" y="5796"/>
                    <a:pt x="19635" y="1"/>
                    <a:pt x="12636"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23"/>
            <p:cNvSpPr/>
            <p:nvPr/>
          </p:nvSpPr>
          <p:spPr>
            <a:xfrm>
              <a:off x="2796248" y="3314280"/>
              <a:ext cx="856793" cy="819277"/>
            </a:xfrm>
            <a:custGeom>
              <a:avLst/>
              <a:gdLst/>
              <a:ahLst/>
              <a:cxnLst/>
              <a:rect l="l" t="t" r="r" b="b"/>
              <a:pathLst>
                <a:path w="25304" h="24196" extrusionOk="0">
                  <a:moveTo>
                    <a:pt x="18907" y="0"/>
                  </a:moveTo>
                  <a:lnTo>
                    <a:pt x="16595" y="4181"/>
                  </a:lnTo>
                  <a:cubicBezTo>
                    <a:pt x="19065" y="5637"/>
                    <a:pt x="20617" y="8329"/>
                    <a:pt x="20617" y="11243"/>
                  </a:cubicBezTo>
                  <a:cubicBezTo>
                    <a:pt x="20617" y="15740"/>
                    <a:pt x="17038" y="19382"/>
                    <a:pt x="12636" y="19382"/>
                  </a:cubicBezTo>
                  <a:cubicBezTo>
                    <a:pt x="10514" y="19382"/>
                    <a:pt x="8487" y="18527"/>
                    <a:pt x="6967" y="16975"/>
                  </a:cubicBezTo>
                  <a:cubicBezTo>
                    <a:pt x="5511" y="15423"/>
                    <a:pt x="4687" y="13396"/>
                    <a:pt x="4687" y="11243"/>
                  </a:cubicBezTo>
                  <a:lnTo>
                    <a:pt x="0" y="11243"/>
                  </a:lnTo>
                  <a:cubicBezTo>
                    <a:pt x="0" y="14695"/>
                    <a:pt x="1299" y="17925"/>
                    <a:pt x="3642" y="20363"/>
                  </a:cubicBezTo>
                  <a:cubicBezTo>
                    <a:pt x="6049" y="22834"/>
                    <a:pt x="9248" y="24195"/>
                    <a:pt x="12636" y="24195"/>
                  </a:cubicBezTo>
                  <a:cubicBezTo>
                    <a:pt x="19635" y="24195"/>
                    <a:pt x="25304" y="18400"/>
                    <a:pt x="25304" y="11243"/>
                  </a:cubicBezTo>
                  <a:cubicBezTo>
                    <a:pt x="25304" y="6619"/>
                    <a:pt x="22865" y="2312"/>
                    <a:pt x="18907"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23"/>
            <p:cNvSpPr/>
            <p:nvPr/>
          </p:nvSpPr>
          <p:spPr>
            <a:xfrm>
              <a:off x="3853527" y="3390397"/>
              <a:ext cx="413972" cy="17201"/>
            </a:xfrm>
            <a:custGeom>
              <a:avLst/>
              <a:gdLst/>
              <a:ahLst/>
              <a:cxnLst/>
              <a:rect l="l" t="t" r="r" b="b"/>
              <a:pathLst>
                <a:path w="12226" h="508" extrusionOk="0">
                  <a:moveTo>
                    <a:pt x="1" y="1"/>
                  </a:moveTo>
                  <a:lnTo>
                    <a:pt x="1" y="507"/>
                  </a:lnTo>
                  <a:lnTo>
                    <a:pt x="12225" y="507"/>
                  </a:lnTo>
                  <a:lnTo>
                    <a:pt x="12225"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23"/>
            <p:cNvSpPr/>
            <p:nvPr/>
          </p:nvSpPr>
          <p:spPr>
            <a:xfrm>
              <a:off x="3853527" y="3430081"/>
              <a:ext cx="401106" cy="17201"/>
            </a:xfrm>
            <a:custGeom>
              <a:avLst/>
              <a:gdLst/>
              <a:ahLst/>
              <a:cxnLst/>
              <a:rect l="l" t="t" r="r" b="b"/>
              <a:pathLst>
                <a:path w="11846" h="508" extrusionOk="0">
                  <a:moveTo>
                    <a:pt x="1" y="0"/>
                  </a:moveTo>
                  <a:lnTo>
                    <a:pt x="1" y="507"/>
                  </a:lnTo>
                  <a:lnTo>
                    <a:pt x="11845" y="507"/>
                  </a:lnTo>
                  <a:lnTo>
                    <a:pt x="11845"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23"/>
            <p:cNvSpPr/>
            <p:nvPr/>
          </p:nvSpPr>
          <p:spPr>
            <a:xfrm>
              <a:off x="3853527" y="3468681"/>
              <a:ext cx="365722" cy="17201"/>
            </a:xfrm>
            <a:custGeom>
              <a:avLst/>
              <a:gdLst/>
              <a:ahLst/>
              <a:cxnLst/>
              <a:rect l="l" t="t" r="r" b="b"/>
              <a:pathLst>
                <a:path w="10801" h="508" extrusionOk="0">
                  <a:moveTo>
                    <a:pt x="1" y="1"/>
                  </a:moveTo>
                  <a:lnTo>
                    <a:pt x="1" y="507"/>
                  </a:lnTo>
                  <a:lnTo>
                    <a:pt x="10800" y="507"/>
                  </a:lnTo>
                  <a:lnTo>
                    <a:pt x="10800"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23"/>
            <p:cNvSpPr/>
            <p:nvPr/>
          </p:nvSpPr>
          <p:spPr>
            <a:xfrm>
              <a:off x="3853527" y="3508365"/>
              <a:ext cx="342121" cy="17201"/>
            </a:xfrm>
            <a:custGeom>
              <a:avLst/>
              <a:gdLst/>
              <a:ahLst/>
              <a:cxnLst/>
              <a:rect l="l" t="t" r="r" b="b"/>
              <a:pathLst>
                <a:path w="10104" h="508" extrusionOk="0">
                  <a:moveTo>
                    <a:pt x="1" y="0"/>
                  </a:moveTo>
                  <a:lnTo>
                    <a:pt x="1" y="507"/>
                  </a:lnTo>
                  <a:lnTo>
                    <a:pt x="10103" y="507"/>
                  </a:lnTo>
                  <a:lnTo>
                    <a:pt x="10103"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23"/>
            <p:cNvSpPr/>
            <p:nvPr/>
          </p:nvSpPr>
          <p:spPr>
            <a:xfrm>
              <a:off x="3853527" y="3548049"/>
              <a:ext cx="321738" cy="16117"/>
            </a:xfrm>
            <a:custGeom>
              <a:avLst/>
              <a:gdLst/>
              <a:ahLst/>
              <a:cxnLst/>
              <a:rect l="l" t="t" r="r" b="b"/>
              <a:pathLst>
                <a:path w="9502" h="476" extrusionOk="0">
                  <a:moveTo>
                    <a:pt x="1" y="0"/>
                  </a:moveTo>
                  <a:lnTo>
                    <a:pt x="1" y="475"/>
                  </a:lnTo>
                  <a:lnTo>
                    <a:pt x="9502" y="475"/>
                  </a:lnTo>
                  <a:lnTo>
                    <a:pt x="9502"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23"/>
            <p:cNvSpPr/>
            <p:nvPr/>
          </p:nvSpPr>
          <p:spPr>
            <a:xfrm>
              <a:off x="3853527" y="3586650"/>
              <a:ext cx="296004" cy="17167"/>
            </a:xfrm>
            <a:custGeom>
              <a:avLst/>
              <a:gdLst/>
              <a:ahLst/>
              <a:cxnLst/>
              <a:rect l="l" t="t" r="r" b="b"/>
              <a:pathLst>
                <a:path w="8742" h="507" extrusionOk="0">
                  <a:moveTo>
                    <a:pt x="1" y="0"/>
                  </a:moveTo>
                  <a:lnTo>
                    <a:pt x="1" y="507"/>
                  </a:lnTo>
                  <a:lnTo>
                    <a:pt x="8742" y="507"/>
                  </a:lnTo>
                  <a:lnTo>
                    <a:pt x="8742"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23"/>
            <p:cNvSpPr/>
            <p:nvPr/>
          </p:nvSpPr>
          <p:spPr>
            <a:xfrm>
              <a:off x="3853527" y="3879369"/>
              <a:ext cx="413972" cy="17201"/>
            </a:xfrm>
            <a:custGeom>
              <a:avLst/>
              <a:gdLst/>
              <a:ahLst/>
              <a:cxnLst/>
              <a:rect l="l" t="t" r="r" b="b"/>
              <a:pathLst>
                <a:path w="12226" h="508" extrusionOk="0">
                  <a:moveTo>
                    <a:pt x="1" y="1"/>
                  </a:moveTo>
                  <a:lnTo>
                    <a:pt x="1" y="507"/>
                  </a:lnTo>
                  <a:lnTo>
                    <a:pt x="12225" y="507"/>
                  </a:lnTo>
                  <a:lnTo>
                    <a:pt x="12225"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23"/>
            <p:cNvSpPr/>
            <p:nvPr/>
          </p:nvSpPr>
          <p:spPr>
            <a:xfrm>
              <a:off x="3853527" y="3919053"/>
              <a:ext cx="401106" cy="17201"/>
            </a:xfrm>
            <a:custGeom>
              <a:avLst/>
              <a:gdLst/>
              <a:ahLst/>
              <a:cxnLst/>
              <a:rect l="l" t="t" r="r" b="b"/>
              <a:pathLst>
                <a:path w="11846" h="508" extrusionOk="0">
                  <a:moveTo>
                    <a:pt x="1" y="1"/>
                  </a:moveTo>
                  <a:lnTo>
                    <a:pt x="1" y="507"/>
                  </a:lnTo>
                  <a:lnTo>
                    <a:pt x="11845" y="507"/>
                  </a:lnTo>
                  <a:lnTo>
                    <a:pt x="11845"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23"/>
            <p:cNvSpPr/>
            <p:nvPr/>
          </p:nvSpPr>
          <p:spPr>
            <a:xfrm>
              <a:off x="3853527" y="3957654"/>
              <a:ext cx="365722" cy="17201"/>
            </a:xfrm>
            <a:custGeom>
              <a:avLst/>
              <a:gdLst/>
              <a:ahLst/>
              <a:cxnLst/>
              <a:rect l="l" t="t" r="r" b="b"/>
              <a:pathLst>
                <a:path w="10801" h="508" extrusionOk="0">
                  <a:moveTo>
                    <a:pt x="1" y="1"/>
                  </a:moveTo>
                  <a:lnTo>
                    <a:pt x="1" y="507"/>
                  </a:lnTo>
                  <a:lnTo>
                    <a:pt x="10800" y="507"/>
                  </a:lnTo>
                  <a:lnTo>
                    <a:pt x="10800"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23"/>
            <p:cNvSpPr/>
            <p:nvPr/>
          </p:nvSpPr>
          <p:spPr>
            <a:xfrm>
              <a:off x="3853527" y="3997338"/>
              <a:ext cx="342121" cy="17201"/>
            </a:xfrm>
            <a:custGeom>
              <a:avLst/>
              <a:gdLst/>
              <a:ahLst/>
              <a:cxnLst/>
              <a:rect l="l" t="t" r="r" b="b"/>
              <a:pathLst>
                <a:path w="10104" h="508" extrusionOk="0">
                  <a:moveTo>
                    <a:pt x="1" y="0"/>
                  </a:moveTo>
                  <a:lnTo>
                    <a:pt x="1" y="507"/>
                  </a:lnTo>
                  <a:lnTo>
                    <a:pt x="10103" y="507"/>
                  </a:lnTo>
                  <a:lnTo>
                    <a:pt x="10103"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23"/>
            <p:cNvSpPr/>
            <p:nvPr/>
          </p:nvSpPr>
          <p:spPr>
            <a:xfrm>
              <a:off x="3853527" y="4035938"/>
              <a:ext cx="321738" cy="17201"/>
            </a:xfrm>
            <a:custGeom>
              <a:avLst/>
              <a:gdLst/>
              <a:ahLst/>
              <a:cxnLst/>
              <a:rect l="l" t="t" r="r" b="b"/>
              <a:pathLst>
                <a:path w="9502" h="508" extrusionOk="0">
                  <a:moveTo>
                    <a:pt x="1" y="0"/>
                  </a:moveTo>
                  <a:lnTo>
                    <a:pt x="1" y="507"/>
                  </a:lnTo>
                  <a:lnTo>
                    <a:pt x="9502" y="507"/>
                  </a:lnTo>
                  <a:lnTo>
                    <a:pt x="9502"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23"/>
            <p:cNvSpPr/>
            <p:nvPr/>
          </p:nvSpPr>
          <p:spPr>
            <a:xfrm>
              <a:off x="3853527" y="4075622"/>
              <a:ext cx="296004" cy="17167"/>
            </a:xfrm>
            <a:custGeom>
              <a:avLst/>
              <a:gdLst/>
              <a:ahLst/>
              <a:cxnLst/>
              <a:rect l="l" t="t" r="r" b="b"/>
              <a:pathLst>
                <a:path w="8742" h="507" extrusionOk="0">
                  <a:moveTo>
                    <a:pt x="1" y="0"/>
                  </a:moveTo>
                  <a:lnTo>
                    <a:pt x="1" y="507"/>
                  </a:lnTo>
                  <a:lnTo>
                    <a:pt x="8742" y="507"/>
                  </a:lnTo>
                  <a:lnTo>
                    <a:pt x="8742"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23"/>
            <p:cNvSpPr/>
            <p:nvPr/>
          </p:nvSpPr>
          <p:spPr>
            <a:xfrm>
              <a:off x="6125770" y="2472080"/>
              <a:ext cx="305654" cy="306061"/>
            </a:xfrm>
            <a:custGeom>
              <a:avLst/>
              <a:gdLst/>
              <a:ahLst/>
              <a:cxnLst/>
              <a:rect l="l" t="t" r="r" b="b"/>
              <a:pathLst>
                <a:path w="9027" h="9039" extrusionOk="0">
                  <a:moveTo>
                    <a:pt x="4494" y="3326"/>
                  </a:moveTo>
                  <a:cubicBezTo>
                    <a:pt x="4547" y="3326"/>
                    <a:pt x="4602" y="3330"/>
                    <a:pt x="4656" y="3338"/>
                  </a:cubicBezTo>
                  <a:cubicBezTo>
                    <a:pt x="5321" y="3433"/>
                    <a:pt x="5796" y="4035"/>
                    <a:pt x="5701" y="4669"/>
                  </a:cubicBezTo>
                  <a:cubicBezTo>
                    <a:pt x="5612" y="5291"/>
                    <a:pt x="5079" y="5720"/>
                    <a:pt x="4491" y="5720"/>
                  </a:cubicBezTo>
                  <a:cubicBezTo>
                    <a:pt x="4451" y="5720"/>
                    <a:pt x="4411" y="5718"/>
                    <a:pt x="4371" y="5714"/>
                  </a:cubicBezTo>
                  <a:cubicBezTo>
                    <a:pt x="3706" y="5619"/>
                    <a:pt x="3231" y="5017"/>
                    <a:pt x="3326" y="4352"/>
                  </a:cubicBezTo>
                  <a:cubicBezTo>
                    <a:pt x="3413" y="3773"/>
                    <a:pt x="3923" y="3326"/>
                    <a:pt x="4494" y="3326"/>
                  </a:cubicBezTo>
                  <a:close/>
                  <a:moveTo>
                    <a:pt x="3923" y="0"/>
                  </a:moveTo>
                  <a:cubicBezTo>
                    <a:pt x="3914" y="0"/>
                    <a:pt x="3905" y="4"/>
                    <a:pt x="3896" y="13"/>
                  </a:cubicBezTo>
                  <a:lnTo>
                    <a:pt x="2788" y="298"/>
                  </a:lnTo>
                  <a:cubicBezTo>
                    <a:pt x="2756" y="298"/>
                    <a:pt x="2756" y="330"/>
                    <a:pt x="2756" y="362"/>
                  </a:cubicBezTo>
                  <a:cubicBezTo>
                    <a:pt x="2756" y="362"/>
                    <a:pt x="2914" y="1470"/>
                    <a:pt x="2439" y="1818"/>
                  </a:cubicBezTo>
                  <a:cubicBezTo>
                    <a:pt x="2239" y="1969"/>
                    <a:pt x="1999" y="2060"/>
                    <a:pt x="1766" y="2060"/>
                  </a:cubicBezTo>
                  <a:cubicBezTo>
                    <a:pt x="1704" y="2060"/>
                    <a:pt x="1644" y="2053"/>
                    <a:pt x="1584" y="2040"/>
                  </a:cubicBezTo>
                  <a:cubicBezTo>
                    <a:pt x="1331" y="2008"/>
                    <a:pt x="951" y="1755"/>
                    <a:pt x="951" y="1755"/>
                  </a:cubicBezTo>
                  <a:cubicBezTo>
                    <a:pt x="940" y="1744"/>
                    <a:pt x="930" y="1741"/>
                    <a:pt x="920" y="1741"/>
                  </a:cubicBezTo>
                  <a:cubicBezTo>
                    <a:pt x="901" y="1741"/>
                    <a:pt x="887" y="1755"/>
                    <a:pt x="887" y="1755"/>
                  </a:cubicBezTo>
                  <a:lnTo>
                    <a:pt x="317" y="2737"/>
                  </a:lnTo>
                  <a:cubicBezTo>
                    <a:pt x="286" y="2768"/>
                    <a:pt x="317" y="2832"/>
                    <a:pt x="317" y="2832"/>
                  </a:cubicBezTo>
                  <a:cubicBezTo>
                    <a:pt x="317" y="2832"/>
                    <a:pt x="1204" y="3497"/>
                    <a:pt x="1141" y="4067"/>
                  </a:cubicBezTo>
                  <a:cubicBezTo>
                    <a:pt x="1077" y="4669"/>
                    <a:pt x="32" y="5049"/>
                    <a:pt x="32" y="5049"/>
                  </a:cubicBezTo>
                  <a:cubicBezTo>
                    <a:pt x="1" y="5080"/>
                    <a:pt x="1" y="5112"/>
                    <a:pt x="1" y="5144"/>
                  </a:cubicBezTo>
                  <a:lnTo>
                    <a:pt x="286" y="6220"/>
                  </a:lnTo>
                  <a:cubicBezTo>
                    <a:pt x="317" y="6252"/>
                    <a:pt x="349" y="6284"/>
                    <a:pt x="381" y="6284"/>
                  </a:cubicBezTo>
                  <a:cubicBezTo>
                    <a:pt x="381" y="6284"/>
                    <a:pt x="553" y="6258"/>
                    <a:pt x="782" y="6258"/>
                  </a:cubicBezTo>
                  <a:cubicBezTo>
                    <a:pt x="1126" y="6258"/>
                    <a:pt x="1597" y="6315"/>
                    <a:pt x="1806" y="6600"/>
                  </a:cubicBezTo>
                  <a:cubicBezTo>
                    <a:pt x="2186" y="7044"/>
                    <a:pt x="1742" y="8057"/>
                    <a:pt x="1742" y="8057"/>
                  </a:cubicBezTo>
                  <a:cubicBezTo>
                    <a:pt x="1742" y="8089"/>
                    <a:pt x="1742" y="8120"/>
                    <a:pt x="1774" y="8152"/>
                  </a:cubicBezTo>
                  <a:lnTo>
                    <a:pt x="2756" y="8722"/>
                  </a:lnTo>
                  <a:cubicBezTo>
                    <a:pt x="2788" y="8722"/>
                    <a:pt x="2819" y="8722"/>
                    <a:pt x="2819" y="8690"/>
                  </a:cubicBezTo>
                  <a:cubicBezTo>
                    <a:pt x="2819" y="8690"/>
                    <a:pt x="3418" y="7892"/>
                    <a:pt x="3967" y="7892"/>
                  </a:cubicBezTo>
                  <a:cubicBezTo>
                    <a:pt x="3996" y="7892"/>
                    <a:pt x="4025" y="7894"/>
                    <a:pt x="4054" y="7899"/>
                  </a:cubicBezTo>
                  <a:cubicBezTo>
                    <a:pt x="4656" y="7962"/>
                    <a:pt x="5068" y="8975"/>
                    <a:pt x="5068" y="8975"/>
                  </a:cubicBezTo>
                  <a:cubicBezTo>
                    <a:pt x="5068" y="9007"/>
                    <a:pt x="5099" y="9039"/>
                    <a:pt x="5131" y="9039"/>
                  </a:cubicBezTo>
                  <a:lnTo>
                    <a:pt x="6239" y="8722"/>
                  </a:lnTo>
                  <a:cubicBezTo>
                    <a:pt x="6271" y="8722"/>
                    <a:pt x="6271" y="8690"/>
                    <a:pt x="6271" y="8659"/>
                  </a:cubicBezTo>
                  <a:cubicBezTo>
                    <a:pt x="6271" y="8659"/>
                    <a:pt x="6113" y="7582"/>
                    <a:pt x="6588" y="7202"/>
                  </a:cubicBezTo>
                  <a:cubicBezTo>
                    <a:pt x="6722" y="7104"/>
                    <a:pt x="6896" y="7068"/>
                    <a:pt x="7077" y="7068"/>
                  </a:cubicBezTo>
                  <a:cubicBezTo>
                    <a:pt x="7539" y="7068"/>
                    <a:pt x="8045" y="7297"/>
                    <a:pt x="8045" y="7297"/>
                  </a:cubicBezTo>
                  <a:cubicBezTo>
                    <a:pt x="8076" y="7297"/>
                    <a:pt x="8140" y="7297"/>
                    <a:pt x="8140" y="7265"/>
                  </a:cubicBezTo>
                  <a:lnTo>
                    <a:pt x="8710" y="6284"/>
                  </a:lnTo>
                  <a:cubicBezTo>
                    <a:pt x="8710" y="6252"/>
                    <a:pt x="8710" y="6220"/>
                    <a:pt x="8678" y="6189"/>
                  </a:cubicBezTo>
                  <a:cubicBezTo>
                    <a:pt x="8678" y="6189"/>
                    <a:pt x="7791" y="5555"/>
                    <a:pt x="7886" y="4954"/>
                  </a:cubicBezTo>
                  <a:cubicBezTo>
                    <a:pt x="7950" y="4383"/>
                    <a:pt x="8995" y="3972"/>
                    <a:pt x="8995" y="3972"/>
                  </a:cubicBezTo>
                  <a:cubicBezTo>
                    <a:pt x="9026" y="3972"/>
                    <a:pt x="9026" y="3908"/>
                    <a:pt x="9026" y="3877"/>
                  </a:cubicBezTo>
                  <a:lnTo>
                    <a:pt x="8741" y="2800"/>
                  </a:lnTo>
                  <a:cubicBezTo>
                    <a:pt x="8719" y="2778"/>
                    <a:pt x="8696" y="2755"/>
                    <a:pt x="8674" y="2755"/>
                  </a:cubicBezTo>
                  <a:cubicBezTo>
                    <a:pt x="8665" y="2755"/>
                    <a:pt x="8656" y="2759"/>
                    <a:pt x="8646" y="2768"/>
                  </a:cubicBezTo>
                  <a:cubicBezTo>
                    <a:pt x="8646" y="2768"/>
                    <a:pt x="8306" y="2899"/>
                    <a:pt x="8054" y="2899"/>
                  </a:cubicBezTo>
                  <a:cubicBezTo>
                    <a:pt x="8029" y="2899"/>
                    <a:pt x="8004" y="2898"/>
                    <a:pt x="7981" y="2895"/>
                  </a:cubicBezTo>
                  <a:cubicBezTo>
                    <a:pt x="7665" y="2832"/>
                    <a:pt x="7411" y="2705"/>
                    <a:pt x="7221" y="2452"/>
                  </a:cubicBezTo>
                  <a:cubicBezTo>
                    <a:pt x="6841" y="1977"/>
                    <a:pt x="7285" y="963"/>
                    <a:pt x="7285" y="963"/>
                  </a:cubicBezTo>
                  <a:cubicBezTo>
                    <a:pt x="7285" y="932"/>
                    <a:pt x="7285" y="900"/>
                    <a:pt x="7253" y="868"/>
                  </a:cubicBezTo>
                  <a:lnTo>
                    <a:pt x="6271" y="298"/>
                  </a:lnTo>
                  <a:cubicBezTo>
                    <a:pt x="6239" y="298"/>
                    <a:pt x="6208" y="298"/>
                    <a:pt x="6176" y="330"/>
                  </a:cubicBezTo>
                  <a:cubicBezTo>
                    <a:pt x="6176" y="330"/>
                    <a:pt x="5586" y="1156"/>
                    <a:pt x="5003" y="1156"/>
                  </a:cubicBezTo>
                  <a:cubicBezTo>
                    <a:pt x="4983" y="1156"/>
                    <a:pt x="4962" y="1155"/>
                    <a:pt x="4941" y="1153"/>
                  </a:cubicBezTo>
                  <a:cubicBezTo>
                    <a:pt x="4371" y="1058"/>
                    <a:pt x="3959" y="45"/>
                    <a:pt x="3959" y="45"/>
                  </a:cubicBezTo>
                  <a:cubicBezTo>
                    <a:pt x="3959" y="22"/>
                    <a:pt x="3943" y="0"/>
                    <a:pt x="3923"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23"/>
            <p:cNvSpPr/>
            <p:nvPr/>
          </p:nvSpPr>
          <p:spPr>
            <a:xfrm>
              <a:off x="6278038" y="2808919"/>
              <a:ext cx="314221" cy="313442"/>
            </a:xfrm>
            <a:custGeom>
              <a:avLst/>
              <a:gdLst/>
              <a:ahLst/>
              <a:cxnLst/>
              <a:rect l="l" t="t" r="r" b="b"/>
              <a:pathLst>
                <a:path w="9280" h="9257" extrusionOk="0">
                  <a:moveTo>
                    <a:pt x="4656" y="3556"/>
                  </a:moveTo>
                  <a:cubicBezTo>
                    <a:pt x="4688" y="3556"/>
                    <a:pt x="4751" y="3556"/>
                    <a:pt x="4783" y="3588"/>
                  </a:cubicBezTo>
                  <a:cubicBezTo>
                    <a:pt x="5353" y="3651"/>
                    <a:pt x="5796" y="4190"/>
                    <a:pt x="5701" y="4760"/>
                  </a:cubicBezTo>
                  <a:cubicBezTo>
                    <a:pt x="5642" y="5320"/>
                    <a:pt x="5170" y="5716"/>
                    <a:pt x="4619" y="5716"/>
                  </a:cubicBezTo>
                  <a:cubicBezTo>
                    <a:pt x="4579" y="5716"/>
                    <a:pt x="4539" y="5714"/>
                    <a:pt x="4498" y="5710"/>
                  </a:cubicBezTo>
                  <a:cubicBezTo>
                    <a:pt x="4213" y="5646"/>
                    <a:pt x="3959" y="5520"/>
                    <a:pt x="3801" y="5298"/>
                  </a:cubicBezTo>
                  <a:cubicBezTo>
                    <a:pt x="3611" y="5076"/>
                    <a:pt x="3548" y="4791"/>
                    <a:pt x="3579" y="4506"/>
                  </a:cubicBezTo>
                  <a:cubicBezTo>
                    <a:pt x="3611" y="4221"/>
                    <a:pt x="3769" y="3968"/>
                    <a:pt x="3991" y="3778"/>
                  </a:cubicBezTo>
                  <a:cubicBezTo>
                    <a:pt x="4181" y="3651"/>
                    <a:pt x="4403" y="3556"/>
                    <a:pt x="4656" y="3556"/>
                  </a:cubicBezTo>
                  <a:close/>
                  <a:moveTo>
                    <a:pt x="4682" y="3328"/>
                  </a:moveTo>
                  <a:cubicBezTo>
                    <a:pt x="4379" y="3328"/>
                    <a:pt x="4085" y="3422"/>
                    <a:pt x="3864" y="3588"/>
                  </a:cubicBezTo>
                  <a:cubicBezTo>
                    <a:pt x="3579" y="3809"/>
                    <a:pt x="3389" y="4126"/>
                    <a:pt x="3358" y="4475"/>
                  </a:cubicBezTo>
                  <a:cubicBezTo>
                    <a:pt x="3294" y="4823"/>
                    <a:pt x="3389" y="5171"/>
                    <a:pt x="3611" y="5425"/>
                  </a:cubicBezTo>
                  <a:cubicBezTo>
                    <a:pt x="3801" y="5710"/>
                    <a:pt x="4118" y="5900"/>
                    <a:pt x="4466" y="5931"/>
                  </a:cubicBezTo>
                  <a:cubicBezTo>
                    <a:pt x="4529" y="5931"/>
                    <a:pt x="4593" y="5963"/>
                    <a:pt x="4656" y="5963"/>
                  </a:cubicBezTo>
                  <a:cubicBezTo>
                    <a:pt x="5289" y="5963"/>
                    <a:pt x="5859" y="5456"/>
                    <a:pt x="5954" y="4791"/>
                  </a:cubicBezTo>
                  <a:cubicBezTo>
                    <a:pt x="6049" y="4094"/>
                    <a:pt x="5543" y="3429"/>
                    <a:pt x="4814" y="3334"/>
                  </a:cubicBezTo>
                  <a:cubicBezTo>
                    <a:pt x="4770" y="3330"/>
                    <a:pt x="4726" y="3328"/>
                    <a:pt x="4682" y="3328"/>
                  </a:cubicBezTo>
                  <a:close/>
                  <a:moveTo>
                    <a:pt x="3991" y="263"/>
                  </a:moveTo>
                  <a:cubicBezTo>
                    <a:pt x="4086" y="453"/>
                    <a:pt x="4466" y="1308"/>
                    <a:pt x="5068" y="1371"/>
                  </a:cubicBezTo>
                  <a:cubicBezTo>
                    <a:pt x="5102" y="1377"/>
                    <a:pt x="5137" y="1379"/>
                    <a:pt x="5172" y="1379"/>
                  </a:cubicBezTo>
                  <a:cubicBezTo>
                    <a:pt x="5709" y="1379"/>
                    <a:pt x="6249" y="726"/>
                    <a:pt x="6398" y="548"/>
                  </a:cubicBezTo>
                  <a:lnTo>
                    <a:pt x="7285" y="1086"/>
                  </a:lnTo>
                  <a:cubicBezTo>
                    <a:pt x="7190" y="1276"/>
                    <a:pt x="6873" y="2163"/>
                    <a:pt x="7253" y="2638"/>
                  </a:cubicBezTo>
                  <a:cubicBezTo>
                    <a:pt x="7443" y="2891"/>
                    <a:pt x="7760" y="3081"/>
                    <a:pt x="8076" y="3113"/>
                  </a:cubicBezTo>
                  <a:cubicBezTo>
                    <a:pt x="8107" y="3117"/>
                    <a:pt x="8140" y="3119"/>
                    <a:pt x="8174" y="3119"/>
                  </a:cubicBezTo>
                  <a:cubicBezTo>
                    <a:pt x="8383" y="3119"/>
                    <a:pt x="8637" y="3045"/>
                    <a:pt x="8773" y="3018"/>
                  </a:cubicBezTo>
                  <a:lnTo>
                    <a:pt x="9026" y="3999"/>
                  </a:lnTo>
                  <a:cubicBezTo>
                    <a:pt x="8836" y="4063"/>
                    <a:pt x="7981" y="4475"/>
                    <a:pt x="7886" y="5076"/>
                  </a:cubicBezTo>
                  <a:cubicBezTo>
                    <a:pt x="7823" y="5646"/>
                    <a:pt x="8551" y="6248"/>
                    <a:pt x="8710" y="6375"/>
                  </a:cubicBezTo>
                  <a:lnTo>
                    <a:pt x="8203" y="7293"/>
                  </a:lnTo>
                  <a:cubicBezTo>
                    <a:pt x="8056" y="7230"/>
                    <a:pt x="7618" y="7070"/>
                    <a:pt x="7210" y="7070"/>
                  </a:cubicBezTo>
                  <a:cubicBezTo>
                    <a:pt x="7002" y="7070"/>
                    <a:pt x="6801" y="7112"/>
                    <a:pt x="6651" y="7230"/>
                  </a:cubicBezTo>
                  <a:cubicBezTo>
                    <a:pt x="6176" y="7610"/>
                    <a:pt x="6271" y="8528"/>
                    <a:pt x="6271" y="8750"/>
                  </a:cubicBezTo>
                  <a:lnTo>
                    <a:pt x="5289" y="9035"/>
                  </a:lnTo>
                  <a:cubicBezTo>
                    <a:pt x="5194" y="8813"/>
                    <a:pt x="4814" y="7958"/>
                    <a:pt x="4213" y="7895"/>
                  </a:cubicBezTo>
                  <a:lnTo>
                    <a:pt x="4118" y="7895"/>
                  </a:lnTo>
                  <a:cubicBezTo>
                    <a:pt x="3579" y="7895"/>
                    <a:pt x="3009" y="8560"/>
                    <a:pt x="2883" y="8686"/>
                  </a:cubicBezTo>
                  <a:lnTo>
                    <a:pt x="1996" y="8180"/>
                  </a:lnTo>
                  <a:cubicBezTo>
                    <a:pt x="2059" y="7990"/>
                    <a:pt x="2407" y="7103"/>
                    <a:pt x="2027" y="6628"/>
                  </a:cubicBezTo>
                  <a:cubicBezTo>
                    <a:pt x="1799" y="6317"/>
                    <a:pt x="1313" y="6250"/>
                    <a:pt x="942" y="6250"/>
                  </a:cubicBezTo>
                  <a:cubicBezTo>
                    <a:pt x="747" y="6250"/>
                    <a:pt x="584" y="6269"/>
                    <a:pt x="507" y="6280"/>
                  </a:cubicBezTo>
                  <a:lnTo>
                    <a:pt x="254" y="5266"/>
                  </a:lnTo>
                  <a:cubicBezTo>
                    <a:pt x="444" y="5171"/>
                    <a:pt x="1299" y="4791"/>
                    <a:pt x="1394" y="4190"/>
                  </a:cubicBezTo>
                  <a:cubicBezTo>
                    <a:pt x="1457" y="3619"/>
                    <a:pt x="729" y="3018"/>
                    <a:pt x="571" y="2891"/>
                  </a:cubicBezTo>
                  <a:lnTo>
                    <a:pt x="1077" y="2004"/>
                  </a:lnTo>
                  <a:cubicBezTo>
                    <a:pt x="1204" y="2068"/>
                    <a:pt x="1457" y="2258"/>
                    <a:pt x="1679" y="2289"/>
                  </a:cubicBezTo>
                  <a:cubicBezTo>
                    <a:pt x="1723" y="2293"/>
                    <a:pt x="1768" y="2295"/>
                    <a:pt x="1812" y="2295"/>
                  </a:cubicBezTo>
                  <a:cubicBezTo>
                    <a:pt x="2114" y="2295"/>
                    <a:pt x="2408" y="2202"/>
                    <a:pt x="2629" y="2036"/>
                  </a:cubicBezTo>
                  <a:cubicBezTo>
                    <a:pt x="3104" y="1688"/>
                    <a:pt x="3009" y="738"/>
                    <a:pt x="2978" y="516"/>
                  </a:cubicBezTo>
                  <a:lnTo>
                    <a:pt x="3991" y="263"/>
                  </a:lnTo>
                  <a:close/>
                  <a:moveTo>
                    <a:pt x="4041" y="1"/>
                  </a:moveTo>
                  <a:cubicBezTo>
                    <a:pt x="4025" y="1"/>
                    <a:pt x="4008" y="4"/>
                    <a:pt x="3991" y="9"/>
                  </a:cubicBezTo>
                  <a:lnTo>
                    <a:pt x="2883" y="294"/>
                  </a:lnTo>
                  <a:cubicBezTo>
                    <a:pt x="2788" y="358"/>
                    <a:pt x="2724" y="421"/>
                    <a:pt x="2756" y="516"/>
                  </a:cubicBezTo>
                  <a:cubicBezTo>
                    <a:pt x="2788" y="801"/>
                    <a:pt x="2819" y="1593"/>
                    <a:pt x="2502" y="1846"/>
                  </a:cubicBezTo>
                  <a:cubicBezTo>
                    <a:pt x="2317" y="2005"/>
                    <a:pt x="2087" y="2075"/>
                    <a:pt x="1849" y="2075"/>
                  </a:cubicBezTo>
                  <a:cubicBezTo>
                    <a:pt x="1803" y="2075"/>
                    <a:pt x="1757" y="2073"/>
                    <a:pt x="1711" y="2068"/>
                  </a:cubicBezTo>
                  <a:cubicBezTo>
                    <a:pt x="1552" y="2036"/>
                    <a:pt x="1267" y="1846"/>
                    <a:pt x="1141" y="1783"/>
                  </a:cubicBezTo>
                  <a:cubicBezTo>
                    <a:pt x="1109" y="1751"/>
                    <a:pt x="1077" y="1751"/>
                    <a:pt x="1014" y="1751"/>
                  </a:cubicBezTo>
                  <a:cubicBezTo>
                    <a:pt x="982" y="1751"/>
                    <a:pt x="919" y="1783"/>
                    <a:pt x="887" y="1846"/>
                  </a:cubicBezTo>
                  <a:lnTo>
                    <a:pt x="317" y="2828"/>
                  </a:lnTo>
                  <a:cubicBezTo>
                    <a:pt x="286" y="2891"/>
                    <a:pt x="317" y="3018"/>
                    <a:pt x="381" y="3049"/>
                  </a:cubicBezTo>
                  <a:cubicBezTo>
                    <a:pt x="634" y="3239"/>
                    <a:pt x="1204" y="3746"/>
                    <a:pt x="1141" y="4190"/>
                  </a:cubicBezTo>
                  <a:cubicBezTo>
                    <a:pt x="1109" y="4601"/>
                    <a:pt x="381" y="4981"/>
                    <a:pt x="127" y="5076"/>
                  </a:cubicBezTo>
                  <a:cubicBezTo>
                    <a:pt x="32" y="5108"/>
                    <a:pt x="1" y="5203"/>
                    <a:pt x="1" y="5298"/>
                  </a:cubicBezTo>
                  <a:lnTo>
                    <a:pt x="317" y="6406"/>
                  </a:lnTo>
                  <a:cubicBezTo>
                    <a:pt x="349" y="6501"/>
                    <a:pt x="444" y="6533"/>
                    <a:pt x="507" y="6533"/>
                  </a:cubicBezTo>
                  <a:cubicBezTo>
                    <a:pt x="606" y="6511"/>
                    <a:pt x="764" y="6493"/>
                    <a:pt x="940" y="6493"/>
                  </a:cubicBezTo>
                  <a:cubicBezTo>
                    <a:pt x="1275" y="6493"/>
                    <a:pt x="1672" y="6558"/>
                    <a:pt x="1837" y="6786"/>
                  </a:cubicBezTo>
                  <a:cubicBezTo>
                    <a:pt x="2122" y="7135"/>
                    <a:pt x="1869" y="7863"/>
                    <a:pt x="1742" y="8148"/>
                  </a:cubicBezTo>
                  <a:cubicBezTo>
                    <a:pt x="1711" y="8211"/>
                    <a:pt x="1742" y="8306"/>
                    <a:pt x="1837" y="8370"/>
                  </a:cubicBezTo>
                  <a:lnTo>
                    <a:pt x="2819" y="8940"/>
                  </a:lnTo>
                  <a:cubicBezTo>
                    <a:pt x="2854" y="8951"/>
                    <a:pt x="2889" y="8959"/>
                    <a:pt x="2922" y="8959"/>
                  </a:cubicBezTo>
                  <a:cubicBezTo>
                    <a:pt x="2979" y="8959"/>
                    <a:pt x="3032" y="8937"/>
                    <a:pt x="3073" y="8876"/>
                  </a:cubicBezTo>
                  <a:cubicBezTo>
                    <a:pt x="3227" y="8661"/>
                    <a:pt x="3741" y="8115"/>
                    <a:pt x="4147" y="8115"/>
                  </a:cubicBezTo>
                  <a:cubicBezTo>
                    <a:pt x="4159" y="8115"/>
                    <a:pt x="4170" y="8116"/>
                    <a:pt x="4181" y="8116"/>
                  </a:cubicBezTo>
                  <a:cubicBezTo>
                    <a:pt x="4593" y="8180"/>
                    <a:pt x="4973" y="8876"/>
                    <a:pt x="5068" y="9162"/>
                  </a:cubicBezTo>
                  <a:cubicBezTo>
                    <a:pt x="5099" y="9225"/>
                    <a:pt x="5163" y="9257"/>
                    <a:pt x="5258" y="9257"/>
                  </a:cubicBezTo>
                  <a:lnTo>
                    <a:pt x="5289" y="9257"/>
                  </a:lnTo>
                  <a:lnTo>
                    <a:pt x="6398" y="8972"/>
                  </a:lnTo>
                  <a:cubicBezTo>
                    <a:pt x="6493" y="8940"/>
                    <a:pt x="6524" y="8845"/>
                    <a:pt x="6524" y="8750"/>
                  </a:cubicBezTo>
                  <a:cubicBezTo>
                    <a:pt x="6493" y="8465"/>
                    <a:pt x="6429" y="7673"/>
                    <a:pt x="6778" y="7420"/>
                  </a:cubicBezTo>
                  <a:cubicBezTo>
                    <a:pt x="6888" y="7340"/>
                    <a:pt x="7038" y="7310"/>
                    <a:pt x="7201" y="7310"/>
                  </a:cubicBezTo>
                  <a:cubicBezTo>
                    <a:pt x="7555" y="7310"/>
                    <a:pt x="7966" y="7450"/>
                    <a:pt x="8140" y="7515"/>
                  </a:cubicBezTo>
                  <a:cubicBezTo>
                    <a:pt x="8157" y="7523"/>
                    <a:pt x="8178" y="7527"/>
                    <a:pt x="8201" y="7527"/>
                  </a:cubicBezTo>
                  <a:cubicBezTo>
                    <a:pt x="8264" y="7527"/>
                    <a:pt x="8338" y="7498"/>
                    <a:pt x="8361" y="7451"/>
                  </a:cubicBezTo>
                  <a:lnTo>
                    <a:pt x="8931" y="6470"/>
                  </a:lnTo>
                  <a:cubicBezTo>
                    <a:pt x="8995" y="6375"/>
                    <a:pt x="8963" y="6280"/>
                    <a:pt x="8868" y="6216"/>
                  </a:cubicBezTo>
                  <a:cubicBezTo>
                    <a:pt x="8646" y="6058"/>
                    <a:pt x="8076" y="5520"/>
                    <a:pt x="8108" y="5108"/>
                  </a:cubicBezTo>
                  <a:lnTo>
                    <a:pt x="8140" y="5076"/>
                  </a:lnTo>
                  <a:cubicBezTo>
                    <a:pt x="8171" y="4665"/>
                    <a:pt x="8868" y="4285"/>
                    <a:pt x="9153" y="4190"/>
                  </a:cubicBezTo>
                  <a:cubicBezTo>
                    <a:pt x="9216" y="4158"/>
                    <a:pt x="9280" y="4063"/>
                    <a:pt x="9248" y="3968"/>
                  </a:cubicBezTo>
                  <a:lnTo>
                    <a:pt x="8963" y="2859"/>
                  </a:lnTo>
                  <a:cubicBezTo>
                    <a:pt x="8963" y="2828"/>
                    <a:pt x="8931" y="2796"/>
                    <a:pt x="8868" y="2764"/>
                  </a:cubicBezTo>
                  <a:cubicBezTo>
                    <a:pt x="8852" y="2749"/>
                    <a:pt x="8828" y="2741"/>
                    <a:pt x="8805" y="2741"/>
                  </a:cubicBezTo>
                  <a:cubicBezTo>
                    <a:pt x="8781" y="2741"/>
                    <a:pt x="8757" y="2749"/>
                    <a:pt x="8741" y="2764"/>
                  </a:cubicBezTo>
                  <a:cubicBezTo>
                    <a:pt x="8629" y="2793"/>
                    <a:pt x="8365" y="2896"/>
                    <a:pt x="8175" y="2896"/>
                  </a:cubicBezTo>
                  <a:cubicBezTo>
                    <a:pt x="8151" y="2896"/>
                    <a:pt x="8129" y="2895"/>
                    <a:pt x="8108" y="2891"/>
                  </a:cubicBezTo>
                  <a:cubicBezTo>
                    <a:pt x="7823" y="2859"/>
                    <a:pt x="7601" y="2701"/>
                    <a:pt x="7411" y="2479"/>
                  </a:cubicBezTo>
                  <a:cubicBezTo>
                    <a:pt x="7158" y="2163"/>
                    <a:pt x="7411" y="1403"/>
                    <a:pt x="7506" y="1149"/>
                  </a:cubicBezTo>
                  <a:cubicBezTo>
                    <a:pt x="7538" y="1054"/>
                    <a:pt x="7538" y="959"/>
                    <a:pt x="7443" y="896"/>
                  </a:cubicBezTo>
                  <a:lnTo>
                    <a:pt x="6461" y="326"/>
                  </a:lnTo>
                  <a:cubicBezTo>
                    <a:pt x="6436" y="317"/>
                    <a:pt x="6410" y="313"/>
                    <a:pt x="6385" y="313"/>
                  </a:cubicBezTo>
                  <a:cubicBezTo>
                    <a:pt x="6317" y="313"/>
                    <a:pt x="6254" y="343"/>
                    <a:pt x="6208" y="389"/>
                  </a:cubicBezTo>
                  <a:cubicBezTo>
                    <a:pt x="6057" y="600"/>
                    <a:pt x="5563" y="1154"/>
                    <a:pt x="5161" y="1154"/>
                  </a:cubicBezTo>
                  <a:cubicBezTo>
                    <a:pt x="5140" y="1154"/>
                    <a:pt x="5120" y="1152"/>
                    <a:pt x="5099" y="1149"/>
                  </a:cubicBezTo>
                  <a:cubicBezTo>
                    <a:pt x="4656" y="1086"/>
                    <a:pt x="4308" y="389"/>
                    <a:pt x="4213" y="136"/>
                  </a:cubicBezTo>
                  <a:cubicBezTo>
                    <a:pt x="4187" y="58"/>
                    <a:pt x="4118" y="1"/>
                    <a:pt x="4041"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23"/>
            <p:cNvSpPr/>
            <p:nvPr/>
          </p:nvSpPr>
          <p:spPr>
            <a:xfrm>
              <a:off x="2856282" y="2566888"/>
              <a:ext cx="315304" cy="315270"/>
            </a:xfrm>
            <a:custGeom>
              <a:avLst/>
              <a:gdLst/>
              <a:ahLst/>
              <a:cxnLst/>
              <a:rect l="l" t="t" r="r" b="b"/>
              <a:pathLst>
                <a:path w="9312" h="9311" extrusionOk="0">
                  <a:moveTo>
                    <a:pt x="4656" y="3579"/>
                  </a:moveTo>
                  <a:cubicBezTo>
                    <a:pt x="4719" y="3579"/>
                    <a:pt x="4783" y="3579"/>
                    <a:pt x="4846" y="3610"/>
                  </a:cubicBezTo>
                  <a:cubicBezTo>
                    <a:pt x="5131" y="3642"/>
                    <a:pt x="5384" y="3800"/>
                    <a:pt x="5543" y="4054"/>
                  </a:cubicBezTo>
                  <a:cubicBezTo>
                    <a:pt x="5701" y="4275"/>
                    <a:pt x="5764" y="4560"/>
                    <a:pt x="5701" y="4845"/>
                  </a:cubicBezTo>
                  <a:cubicBezTo>
                    <a:pt x="5618" y="5345"/>
                    <a:pt x="5193" y="5723"/>
                    <a:pt x="4684" y="5723"/>
                  </a:cubicBezTo>
                  <a:cubicBezTo>
                    <a:pt x="4613" y="5723"/>
                    <a:pt x="4540" y="5716"/>
                    <a:pt x="4466" y="5700"/>
                  </a:cubicBezTo>
                  <a:cubicBezTo>
                    <a:pt x="4181" y="5669"/>
                    <a:pt x="3959" y="5510"/>
                    <a:pt x="3769" y="5257"/>
                  </a:cubicBezTo>
                  <a:cubicBezTo>
                    <a:pt x="3611" y="5035"/>
                    <a:pt x="3548" y="4750"/>
                    <a:pt x="3611" y="4465"/>
                  </a:cubicBezTo>
                  <a:cubicBezTo>
                    <a:pt x="3674" y="4180"/>
                    <a:pt x="3801" y="3959"/>
                    <a:pt x="4054" y="3769"/>
                  </a:cubicBezTo>
                  <a:cubicBezTo>
                    <a:pt x="4244" y="3642"/>
                    <a:pt x="4434" y="3579"/>
                    <a:pt x="4656" y="3579"/>
                  </a:cubicBezTo>
                  <a:close/>
                  <a:moveTo>
                    <a:pt x="4676" y="3337"/>
                  </a:moveTo>
                  <a:cubicBezTo>
                    <a:pt x="4418" y="3337"/>
                    <a:pt x="4153" y="3428"/>
                    <a:pt x="3928" y="3579"/>
                  </a:cubicBezTo>
                  <a:cubicBezTo>
                    <a:pt x="3611" y="3769"/>
                    <a:pt x="3421" y="4085"/>
                    <a:pt x="3389" y="4434"/>
                  </a:cubicBezTo>
                  <a:cubicBezTo>
                    <a:pt x="3326" y="4782"/>
                    <a:pt x="3389" y="5130"/>
                    <a:pt x="3579" y="5415"/>
                  </a:cubicBezTo>
                  <a:cubicBezTo>
                    <a:pt x="3801" y="5700"/>
                    <a:pt x="4086" y="5890"/>
                    <a:pt x="4434" y="5954"/>
                  </a:cubicBezTo>
                  <a:lnTo>
                    <a:pt x="4656" y="5954"/>
                  </a:lnTo>
                  <a:cubicBezTo>
                    <a:pt x="5289" y="5954"/>
                    <a:pt x="5859" y="5510"/>
                    <a:pt x="5954" y="4877"/>
                  </a:cubicBezTo>
                  <a:cubicBezTo>
                    <a:pt x="6018" y="4529"/>
                    <a:pt x="5954" y="4180"/>
                    <a:pt x="5733" y="3895"/>
                  </a:cubicBezTo>
                  <a:cubicBezTo>
                    <a:pt x="5543" y="3610"/>
                    <a:pt x="5226" y="3420"/>
                    <a:pt x="4878" y="3357"/>
                  </a:cubicBezTo>
                  <a:cubicBezTo>
                    <a:pt x="4812" y="3344"/>
                    <a:pt x="4744" y="3337"/>
                    <a:pt x="4676" y="3337"/>
                  </a:cubicBezTo>
                  <a:close/>
                  <a:moveTo>
                    <a:pt x="4213" y="253"/>
                  </a:moveTo>
                  <a:cubicBezTo>
                    <a:pt x="4276" y="475"/>
                    <a:pt x="4656" y="1330"/>
                    <a:pt x="5226" y="1425"/>
                  </a:cubicBezTo>
                  <a:cubicBezTo>
                    <a:pt x="5264" y="1431"/>
                    <a:pt x="5302" y="1434"/>
                    <a:pt x="5341" y="1434"/>
                  </a:cubicBezTo>
                  <a:cubicBezTo>
                    <a:pt x="5906" y="1434"/>
                    <a:pt x="6469" y="813"/>
                    <a:pt x="6588" y="665"/>
                  </a:cubicBezTo>
                  <a:lnTo>
                    <a:pt x="7443" y="1203"/>
                  </a:lnTo>
                  <a:cubicBezTo>
                    <a:pt x="7348" y="1330"/>
                    <a:pt x="7190" y="1615"/>
                    <a:pt x="7126" y="1805"/>
                  </a:cubicBezTo>
                  <a:cubicBezTo>
                    <a:pt x="7063" y="2154"/>
                    <a:pt x="7158" y="2502"/>
                    <a:pt x="7348" y="2787"/>
                  </a:cubicBezTo>
                  <a:cubicBezTo>
                    <a:pt x="7623" y="3162"/>
                    <a:pt x="8253" y="3201"/>
                    <a:pt x="8615" y="3201"/>
                  </a:cubicBezTo>
                  <a:cubicBezTo>
                    <a:pt x="8712" y="3201"/>
                    <a:pt x="8790" y="3199"/>
                    <a:pt x="8836" y="3199"/>
                  </a:cubicBezTo>
                  <a:lnTo>
                    <a:pt x="9090" y="4212"/>
                  </a:lnTo>
                  <a:cubicBezTo>
                    <a:pt x="8868" y="4275"/>
                    <a:pt x="8013" y="4624"/>
                    <a:pt x="7886" y="5225"/>
                  </a:cubicBezTo>
                  <a:cubicBezTo>
                    <a:pt x="7791" y="5795"/>
                    <a:pt x="8488" y="6429"/>
                    <a:pt x="8678" y="6587"/>
                  </a:cubicBezTo>
                  <a:lnTo>
                    <a:pt x="8108" y="7442"/>
                  </a:lnTo>
                  <a:cubicBezTo>
                    <a:pt x="7979" y="7378"/>
                    <a:pt x="7527" y="7196"/>
                    <a:pt x="7102" y="7196"/>
                  </a:cubicBezTo>
                  <a:cubicBezTo>
                    <a:pt x="6902" y="7196"/>
                    <a:pt x="6708" y="7236"/>
                    <a:pt x="6556" y="7347"/>
                  </a:cubicBezTo>
                  <a:cubicBezTo>
                    <a:pt x="6271" y="7537"/>
                    <a:pt x="6113" y="7822"/>
                    <a:pt x="6049" y="8171"/>
                  </a:cubicBezTo>
                  <a:cubicBezTo>
                    <a:pt x="5986" y="8392"/>
                    <a:pt x="6081" y="8709"/>
                    <a:pt x="6113" y="8836"/>
                  </a:cubicBezTo>
                  <a:lnTo>
                    <a:pt x="5131" y="9057"/>
                  </a:lnTo>
                  <a:cubicBezTo>
                    <a:pt x="5036" y="8867"/>
                    <a:pt x="4688" y="7981"/>
                    <a:pt x="4118" y="7886"/>
                  </a:cubicBezTo>
                  <a:lnTo>
                    <a:pt x="3991" y="7886"/>
                  </a:lnTo>
                  <a:cubicBezTo>
                    <a:pt x="3453" y="7886"/>
                    <a:pt x="2883" y="8487"/>
                    <a:pt x="2756" y="8677"/>
                  </a:cubicBezTo>
                  <a:lnTo>
                    <a:pt x="1869" y="8107"/>
                  </a:lnTo>
                  <a:cubicBezTo>
                    <a:pt x="1964" y="7917"/>
                    <a:pt x="2344" y="7031"/>
                    <a:pt x="1996" y="6555"/>
                  </a:cubicBezTo>
                  <a:cubicBezTo>
                    <a:pt x="1735" y="6199"/>
                    <a:pt x="1135" y="6128"/>
                    <a:pt x="771" y="6128"/>
                  </a:cubicBezTo>
                  <a:cubicBezTo>
                    <a:pt x="650" y="6128"/>
                    <a:pt x="555" y="6136"/>
                    <a:pt x="507" y="6144"/>
                  </a:cubicBezTo>
                  <a:lnTo>
                    <a:pt x="254" y="5130"/>
                  </a:lnTo>
                  <a:cubicBezTo>
                    <a:pt x="476" y="5035"/>
                    <a:pt x="1331" y="4687"/>
                    <a:pt x="1426" y="4117"/>
                  </a:cubicBezTo>
                  <a:cubicBezTo>
                    <a:pt x="1552" y="3515"/>
                    <a:pt x="856" y="2882"/>
                    <a:pt x="666" y="2755"/>
                  </a:cubicBezTo>
                  <a:lnTo>
                    <a:pt x="1236" y="1869"/>
                  </a:lnTo>
                  <a:cubicBezTo>
                    <a:pt x="1369" y="1935"/>
                    <a:pt x="1843" y="2125"/>
                    <a:pt x="2278" y="2125"/>
                  </a:cubicBezTo>
                  <a:cubicBezTo>
                    <a:pt x="2465" y="2125"/>
                    <a:pt x="2645" y="2090"/>
                    <a:pt x="2788" y="1995"/>
                  </a:cubicBezTo>
                  <a:cubicBezTo>
                    <a:pt x="3263" y="1647"/>
                    <a:pt x="3231" y="697"/>
                    <a:pt x="3199" y="475"/>
                  </a:cubicBezTo>
                  <a:lnTo>
                    <a:pt x="4213" y="253"/>
                  </a:lnTo>
                  <a:close/>
                  <a:moveTo>
                    <a:pt x="4213" y="0"/>
                  </a:moveTo>
                  <a:lnTo>
                    <a:pt x="3073" y="253"/>
                  </a:lnTo>
                  <a:cubicBezTo>
                    <a:pt x="3009" y="285"/>
                    <a:pt x="2946" y="380"/>
                    <a:pt x="2946" y="443"/>
                  </a:cubicBezTo>
                  <a:cubicBezTo>
                    <a:pt x="2978" y="728"/>
                    <a:pt x="2978" y="1520"/>
                    <a:pt x="2629" y="1773"/>
                  </a:cubicBezTo>
                  <a:cubicBezTo>
                    <a:pt x="2528" y="1847"/>
                    <a:pt x="2396" y="1875"/>
                    <a:pt x="2252" y="1875"/>
                  </a:cubicBezTo>
                  <a:cubicBezTo>
                    <a:pt x="1899" y="1875"/>
                    <a:pt x="1479" y="1705"/>
                    <a:pt x="1299" y="1615"/>
                  </a:cubicBezTo>
                  <a:cubicBezTo>
                    <a:pt x="1274" y="1607"/>
                    <a:pt x="1248" y="1603"/>
                    <a:pt x="1223" y="1603"/>
                  </a:cubicBezTo>
                  <a:cubicBezTo>
                    <a:pt x="1155" y="1603"/>
                    <a:pt x="1092" y="1632"/>
                    <a:pt x="1046" y="1678"/>
                  </a:cubicBezTo>
                  <a:lnTo>
                    <a:pt x="444" y="2660"/>
                  </a:lnTo>
                  <a:cubicBezTo>
                    <a:pt x="381" y="2755"/>
                    <a:pt x="412" y="2850"/>
                    <a:pt x="476" y="2914"/>
                  </a:cubicBezTo>
                  <a:cubicBezTo>
                    <a:pt x="697" y="3072"/>
                    <a:pt x="1267" y="3642"/>
                    <a:pt x="1204" y="4054"/>
                  </a:cubicBezTo>
                  <a:cubicBezTo>
                    <a:pt x="1141" y="4465"/>
                    <a:pt x="412" y="4814"/>
                    <a:pt x="127" y="4909"/>
                  </a:cubicBezTo>
                  <a:cubicBezTo>
                    <a:pt x="64" y="4940"/>
                    <a:pt x="1" y="5035"/>
                    <a:pt x="1" y="5130"/>
                  </a:cubicBezTo>
                  <a:lnTo>
                    <a:pt x="254" y="6239"/>
                  </a:lnTo>
                  <a:cubicBezTo>
                    <a:pt x="280" y="6317"/>
                    <a:pt x="349" y="6374"/>
                    <a:pt x="426" y="6374"/>
                  </a:cubicBezTo>
                  <a:cubicBezTo>
                    <a:pt x="442" y="6374"/>
                    <a:pt x="459" y="6371"/>
                    <a:pt x="476" y="6365"/>
                  </a:cubicBezTo>
                  <a:cubicBezTo>
                    <a:pt x="542" y="6358"/>
                    <a:pt x="635" y="6353"/>
                    <a:pt x="742" y="6353"/>
                  </a:cubicBezTo>
                  <a:cubicBezTo>
                    <a:pt x="1097" y="6353"/>
                    <a:pt x="1604" y="6415"/>
                    <a:pt x="1774" y="6682"/>
                  </a:cubicBezTo>
                  <a:cubicBezTo>
                    <a:pt x="2027" y="7031"/>
                    <a:pt x="1742" y="7759"/>
                    <a:pt x="1647" y="8044"/>
                  </a:cubicBezTo>
                  <a:cubicBezTo>
                    <a:pt x="1584" y="8107"/>
                    <a:pt x="1616" y="8202"/>
                    <a:pt x="1711" y="8266"/>
                  </a:cubicBezTo>
                  <a:lnTo>
                    <a:pt x="2661" y="8867"/>
                  </a:lnTo>
                  <a:cubicBezTo>
                    <a:pt x="2697" y="8892"/>
                    <a:pt x="2733" y="8902"/>
                    <a:pt x="2768" y="8902"/>
                  </a:cubicBezTo>
                  <a:cubicBezTo>
                    <a:pt x="2824" y="8902"/>
                    <a:pt x="2875" y="8875"/>
                    <a:pt x="2914" y="8836"/>
                  </a:cubicBezTo>
                  <a:cubicBezTo>
                    <a:pt x="3061" y="8631"/>
                    <a:pt x="3559" y="8128"/>
                    <a:pt x="3958" y="8128"/>
                  </a:cubicBezTo>
                  <a:cubicBezTo>
                    <a:pt x="3991" y="8128"/>
                    <a:pt x="4023" y="8132"/>
                    <a:pt x="4054" y="8139"/>
                  </a:cubicBezTo>
                  <a:cubicBezTo>
                    <a:pt x="4498" y="8202"/>
                    <a:pt x="4814" y="8899"/>
                    <a:pt x="4909" y="9184"/>
                  </a:cubicBezTo>
                  <a:cubicBezTo>
                    <a:pt x="4941" y="9247"/>
                    <a:pt x="5004" y="9311"/>
                    <a:pt x="5099" y="9311"/>
                  </a:cubicBezTo>
                  <a:lnTo>
                    <a:pt x="5131" y="9311"/>
                  </a:lnTo>
                  <a:lnTo>
                    <a:pt x="6239" y="9057"/>
                  </a:lnTo>
                  <a:cubicBezTo>
                    <a:pt x="6303" y="9026"/>
                    <a:pt x="6334" y="8994"/>
                    <a:pt x="6334" y="8962"/>
                  </a:cubicBezTo>
                  <a:cubicBezTo>
                    <a:pt x="6366" y="8931"/>
                    <a:pt x="6366" y="8867"/>
                    <a:pt x="6366" y="8804"/>
                  </a:cubicBezTo>
                  <a:cubicBezTo>
                    <a:pt x="6334" y="8709"/>
                    <a:pt x="6239" y="8361"/>
                    <a:pt x="6271" y="8202"/>
                  </a:cubicBezTo>
                  <a:cubicBezTo>
                    <a:pt x="6303" y="7917"/>
                    <a:pt x="6461" y="7696"/>
                    <a:pt x="6683" y="7537"/>
                  </a:cubicBezTo>
                  <a:cubicBezTo>
                    <a:pt x="6791" y="7459"/>
                    <a:pt x="6938" y="7429"/>
                    <a:pt x="7098" y="7429"/>
                  </a:cubicBezTo>
                  <a:cubicBezTo>
                    <a:pt x="7454" y="7429"/>
                    <a:pt x="7870" y="7577"/>
                    <a:pt x="8045" y="7664"/>
                  </a:cubicBezTo>
                  <a:cubicBezTo>
                    <a:pt x="8067" y="7686"/>
                    <a:pt x="8093" y="7697"/>
                    <a:pt x="8121" y="7697"/>
                  </a:cubicBezTo>
                  <a:cubicBezTo>
                    <a:pt x="8171" y="7697"/>
                    <a:pt x="8225" y="7662"/>
                    <a:pt x="8266" y="7601"/>
                  </a:cubicBezTo>
                  <a:lnTo>
                    <a:pt x="8900" y="6651"/>
                  </a:lnTo>
                  <a:cubicBezTo>
                    <a:pt x="8931" y="6555"/>
                    <a:pt x="8900" y="6460"/>
                    <a:pt x="8836" y="6397"/>
                  </a:cubicBezTo>
                  <a:cubicBezTo>
                    <a:pt x="8615" y="6239"/>
                    <a:pt x="8045" y="5669"/>
                    <a:pt x="8140" y="5257"/>
                  </a:cubicBezTo>
                  <a:cubicBezTo>
                    <a:pt x="8203" y="4845"/>
                    <a:pt x="8900" y="4497"/>
                    <a:pt x="9185" y="4402"/>
                  </a:cubicBezTo>
                  <a:cubicBezTo>
                    <a:pt x="9280" y="4370"/>
                    <a:pt x="9311" y="4275"/>
                    <a:pt x="9311" y="4180"/>
                  </a:cubicBezTo>
                  <a:lnTo>
                    <a:pt x="9058" y="3072"/>
                  </a:lnTo>
                  <a:cubicBezTo>
                    <a:pt x="9032" y="2994"/>
                    <a:pt x="8963" y="2937"/>
                    <a:pt x="8886" y="2937"/>
                  </a:cubicBezTo>
                  <a:cubicBezTo>
                    <a:pt x="8870" y="2937"/>
                    <a:pt x="8853" y="2940"/>
                    <a:pt x="8836" y="2945"/>
                  </a:cubicBezTo>
                  <a:cubicBezTo>
                    <a:pt x="8770" y="2953"/>
                    <a:pt x="8679" y="2958"/>
                    <a:pt x="8574" y="2958"/>
                  </a:cubicBezTo>
                  <a:cubicBezTo>
                    <a:pt x="8226" y="2958"/>
                    <a:pt x="7733" y="2896"/>
                    <a:pt x="7538" y="2629"/>
                  </a:cubicBezTo>
                  <a:cubicBezTo>
                    <a:pt x="7380" y="2407"/>
                    <a:pt x="7316" y="2122"/>
                    <a:pt x="7348" y="1837"/>
                  </a:cubicBezTo>
                  <a:cubicBezTo>
                    <a:pt x="7380" y="1678"/>
                    <a:pt x="7601" y="1393"/>
                    <a:pt x="7665" y="1298"/>
                  </a:cubicBezTo>
                  <a:cubicBezTo>
                    <a:pt x="7696" y="1235"/>
                    <a:pt x="7696" y="1203"/>
                    <a:pt x="7696" y="1140"/>
                  </a:cubicBezTo>
                  <a:cubicBezTo>
                    <a:pt x="7696" y="1108"/>
                    <a:pt x="7665" y="1077"/>
                    <a:pt x="7601" y="1045"/>
                  </a:cubicBezTo>
                  <a:lnTo>
                    <a:pt x="6651" y="412"/>
                  </a:lnTo>
                  <a:cubicBezTo>
                    <a:pt x="6634" y="403"/>
                    <a:pt x="6613" y="399"/>
                    <a:pt x="6589" y="399"/>
                  </a:cubicBezTo>
                  <a:cubicBezTo>
                    <a:pt x="6524" y="399"/>
                    <a:pt x="6444" y="429"/>
                    <a:pt x="6398" y="475"/>
                  </a:cubicBezTo>
                  <a:cubicBezTo>
                    <a:pt x="6251" y="680"/>
                    <a:pt x="5753" y="1182"/>
                    <a:pt x="5354" y="1182"/>
                  </a:cubicBezTo>
                  <a:cubicBezTo>
                    <a:pt x="5321" y="1182"/>
                    <a:pt x="5289" y="1179"/>
                    <a:pt x="5258" y="1172"/>
                  </a:cubicBezTo>
                  <a:cubicBezTo>
                    <a:pt x="4846" y="1108"/>
                    <a:pt x="4498" y="380"/>
                    <a:pt x="4403" y="127"/>
                  </a:cubicBezTo>
                  <a:cubicBezTo>
                    <a:pt x="4371" y="32"/>
                    <a:pt x="4308" y="0"/>
                    <a:pt x="4213"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23"/>
            <p:cNvSpPr/>
            <p:nvPr/>
          </p:nvSpPr>
          <p:spPr>
            <a:xfrm>
              <a:off x="2553878" y="2454913"/>
              <a:ext cx="307787" cy="307144"/>
            </a:xfrm>
            <a:custGeom>
              <a:avLst/>
              <a:gdLst/>
              <a:ahLst/>
              <a:cxnLst/>
              <a:rect l="l" t="t" r="r" b="b"/>
              <a:pathLst>
                <a:path w="9090" h="9071" extrusionOk="0">
                  <a:moveTo>
                    <a:pt x="4524" y="3349"/>
                  </a:moveTo>
                  <a:cubicBezTo>
                    <a:pt x="4598" y="3349"/>
                    <a:pt x="4674" y="3356"/>
                    <a:pt x="4751" y="3370"/>
                  </a:cubicBezTo>
                  <a:cubicBezTo>
                    <a:pt x="5385" y="3465"/>
                    <a:pt x="5828" y="4099"/>
                    <a:pt x="5733" y="4732"/>
                  </a:cubicBezTo>
                  <a:cubicBezTo>
                    <a:pt x="5619" y="5333"/>
                    <a:pt x="5116" y="5727"/>
                    <a:pt x="4529" y="5727"/>
                  </a:cubicBezTo>
                  <a:cubicBezTo>
                    <a:pt x="4467" y="5727"/>
                    <a:pt x="4403" y="5723"/>
                    <a:pt x="4340" y="5714"/>
                  </a:cubicBezTo>
                  <a:cubicBezTo>
                    <a:pt x="3706" y="5587"/>
                    <a:pt x="3263" y="4985"/>
                    <a:pt x="3358" y="4320"/>
                  </a:cubicBezTo>
                  <a:cubicBezTo>
                    <a:pt x="3470" y="3760"/>
                    <a:pt x="3954" y="3349"/>
                    <a:pt x="4524" y="3349"/>
                  </a:cubicBezTo>
                  <a:close/>
                  <a:moveTo>
                    <a:pt x="4145" y="0"/>
                  </a:moveTo>
                  <a:cubicBezTo>
                    <a:pt x="4136" y="0"/>
                    <a:pt x="4127" y="4"/>
                    <a:pt x="4118" y="13"/>
                  </a:cubicBezTo>
                  <a:lnTo>
                    <a:pt x="3010" y="235"/>
                  </a:lnTo>
                  <a:cubicBezTo>
                    <a:pt x="2978" y="267"/>
                    <a:pt x="2946" y="298"/>
                    <a:pt x="2946" y="330"/>
                  </a:cubicBezTo>
                  <a:cubicBezTo>
                    <a:pt x="2946" y="330"/>
                    <a:pt x="3073" y="1407"/>
                    <a:pt x="2598" y="1755"/>
                  </a:cubicBezTo>
                  <a:cubicBezTo>
                    <a:pt x="2462" y="1849"/>
                    <a:pt x="2292" y="1883"/>
                    <a:pt x="2116" y="1883"/>
                  </a:cubicBezTo>
                  <a:cubicBezTo>
                    <a:pt x="1635" y="1883"/>
                    <a:pt x="1109" y="1629"/>
                    <a:pt x="1109" y="1629"/>
                  </a:cubicBezTo>
                  <a:cubicBezTo>
                    <a:pt x="1094" y="1613"/>
                    <a:pt x="1078" y="1605"/>
                    <a:pt x="1066" y="1605"/>
                  </a:cubicBezTo>
                  <a:cubicBezTo>
                    <a:pt x="1054" y="1605"/>
                    <a:pt x="1046" y="1613"/>
                    <a:pt x="1046" y="1629"/>
                  </a:cubicBezTo>
                  <a:lnTo>
                    <a:pt x="413" y="2610"/>
                  </a:lnTo>
                  <a:cubicBezTo>
                    <a:pt x="413" y="2610"/>
                    <a:pt x="413" y="2674"/>
                    <a:pt x="444" y="2674"/>
                  </a:cubicBezTo>
                  <a:cubicBezTo>
                    <a:pt x="444" y="2674"/>
                    <a:pt x="1299" y="3370"/>
                    <a:pt x="1204" y="3940"/>
                  </a:cubicBezTo>
                  <a:cubicBezTo>
                    <a:pt x="1109" y="4542"/>
                    <a:pt x="64" y="4890"/>
                    <a:pt x="64" y="4890"/>
                  </a:cubicBezTo>
                  <a:cubicBezTo>
                    <a:pt x="33" y="4890"/>
                    <a:pt x="1" y="4954"/>
                    <a:pt x="33" y="4985"/>
                  </a:cubicBezTo>
                  <a:lnTo>
                    <a:pt x="254" y="6094"/>
                  </a:lnTo>
                  <a:cubicBezTo>
                    <a:pt x="286" y="6126"/>
                    <a:pt x="318" y="6126"/>
                    <a:pt x="349" y="6126"/>
                  </a:cubicBezTo>
                  <a:cubicBezTo>
                    <a:pt x="349" y="6126"/>
                    <a:pt x="469" y="6111"/>
                    <a:pt x="641" y="6111"/>
                  </a:cubicBezTo>
                  <a:cubicBezTo>
                    <a:pt x="986" y="6111"/>
                    <a:pt x="1542" y="6168"/>
                    <a:pt x="1774" y="6506"/>
                  </a:cubicBezTo>
                  <a:cubicBezTo>
                    <a:pt x="2123" y="6981"/>
                    <a:pt x="1648" y="7962"/>
                    <a:pt x="1648" y="7962"/>
                  </a:cubicBezTo>
                  <a:cubicBezTo>
                    <a:pt x="1616" y="7994"/>
                    <a:pt x="1616" y="8026"/>
                    <a:pt x="1648" y="8057"/>
                  </a:cubicBezTo>
                  <a:lnTo>
                    <a:pt x="2629" y="8659"/>
                  </a:lnTo>
                  <a:cubicBezTo>
                    <a:pt x="2629" y="8659"/>
                    <a:pt x="2693" y="8659"/>
                    <a:pt x="2693" y="8627"/>
                  </a:cubicBezTo>
                  <a:cubicBezTo>
                    <a:pt x="2693" y="8627"/>
                    <a:pt x="3318" y="7860"/>
                    <a:pt x="3869" y="7860"/>
                  </a:cubicBezTo>
                  <a:cubicBezTo>
                    <a:pt x="3899" y="7860"/>
                    <a:pt x="3930" y="7862"/>
                    <a:pt x="3960" y="7867"/>
                  </a:cubicBezTo>
                  <a:cubicBezTo>
                    <a:pt x="4561" y="7994"/>
                    <a:pt x="4910" y="9007"/>
                    <a:pt x="4910" y="9007"/>
                  </a:cubicBezTo>
                  <a:cubicBezTo>
                    <a:pt x="4941" y="9039"/>
                    <a:pt x="4973" y="9071"/>
                    <a:pt x="5005" y="9071"/>
                  </a:cubicBezTo>
                  <a:lnTo>
                    <a:pt x="6113" y="8817"/>
                  </a:lnTo>
                  <a:cubicBezTo>
                    <a:pt x="6145" y="8817"/>
                    <a:pt x="6145" y="8786"/>
                    <a:pt x="6145" y="8754"/>
                  </a:cubicBezTo>
                  <a:cubicBezTo>
                    <a:pt x="6145" y="8754"/>
                    <a:pt x="5986" y="8311"/>
                    <a:pt x="6050" y="8057"/>
                  </a:cubicBezTo>
                  <a:cubicBezTo>
                    <a:pt x="6081" y="7772"/>
                    <a:pt x="6271" y="7487"/>
                    <a:pt x="6525" y="7297"/>
                  </a:cubicBezTo>
                  <a:cubicBezTo>
                    <a:pt x="6644" y="7218"/>
                    <a:pt x="6794" y="7188"/>
                    <a:pt x="6953" y="7188"/>
                  </a:cubicBezTo>
                  <a:cubicBezTo>
                    <a:pt x="7429" y="7188"/>
                    <a:pt x="7982" y="7456"/>
                    <a:pt x="7982" y="7456"/>
                  </a:cubicBezTo>
                  <a:cubicBezTo>
                    <a:pt x="8013" y="7456"/>
                    <a:pt x="8045" y="7456"/>
                    <a:pt x="8077" y="7424"/>
                  </a:cubicBezTo>
                  <a:lnTo>
                    <a:pt x="8678" y="6474"/>
                  </a:lnTo>
                  <a:cubicBezTo>
                    <a:pt x="8678" y="6442"/>
                    <a:pt x="8678" y="6411"/>
                    <a:pt x="8647" y="6379"/>
                  </a:cubicBezTo>
                  <a:cubicBezTo>
                    <a:pt x="8647" y="6379"/>
                    <a:pt x="7792" y="5682"/>
                    <a:pt x="7887" y="5112"/>
                  </a:cubicBezTo>
                  <a:cubicBezTo>
                    <a:pt x="8013" y="4542"/>
                    <a:pt x="9027" y="4162"/>
                    <a:pt x="9027" y="4162"/>
                  </a:cubicBezTo>
                  <a:cubicBezTo>
                    <a:pt x="9058" y="4162"/>
                    <a:pt x="9090" y="4130"/>
                    <a:pt x="9090" y="4099"/>
                  </a:cubicBezTo>
                  <a:lnTo>
                    <a:pt x="8837" y="2990"/>
                  </a:lnTo>
                  <a:cubicBezTo>
                    <a:pt x="8805" y="2959"/>
                    <a:pt x="8773" y="2927"/>
                    <a:pt x="8742" y="2927"/>
                  </a:cubicBezTo>
                  <a:cubicBezTo>
                    <a:pt x="8742" y="2927"/>
                    <a:pt x="8611" y="2942"/>
                    <a:pt x="8427" y="2942"/>
                  </a:cubicBezTo>
                  <a:cubicBezTo>
                    <a:pt x="8081" y="2942"/>
                    <a:pt x="7544" y="2888"/>
                    <a:pt x="7317" y="2579"/>
                  </a:cubicBezTo>
                  <a:cubicBezTo>
                    <a:pt x="7126" y="2325"/>
                    <a:pt x="7063" y="2009"/>
                    <a:pt x="7126" y="1692"/>
                  </a:cubicBezTo>
                  <a:cubicBezTo>
                    <a:pt x="7190" y="1470"/>
                    <a:pt x="7443" y="1090"/>
                    <a:pt x="7443" y="1090"/>
                  </a:cubicBezTo>
                  <a:cubicBezTo>
                    <a:pt x="7475" y="1059"/>
                    <a:pt x="7475" y="1027"/>
                    <a:pt x="7443" y="1027"/>
                  </a:cubicBezTo>
                  <a:lnTo>
                    <a:pt x="6493" y="394"/>
                  </a:lnTo>
                  <a:cubicBezTo>
                    <a:pt x="6461" y="394"/>
                    <a:pt x="6430" y="394"/>
                    <a:pt x="6398" y="425"/>
                  </a:cubicBezTo>
                  <a:cubicBezTo>
                    <a:pt x="6398" y="425"/>
                    <a:pt x="5773" y="1193"/>
                    <a:pt x="5222" y="1193"/>
                  </a:cubicBezTo>
                  <a:cubicBezTo>
                    <a:pt x="5192" y="1193"/>
                    <a:pt x="5161" y="1190"/>
                    <a:pt x="5131" y="1185"/>
                  </a:cubicBezTo>
                  <a:cubicBezTo>
                    <a:pt x="4561" y="1090"/>
                    <a:pt x="4181" y="45"/>
                    <a:pt x="4181" y="45"/>
                  </a:cubicBezTo>
                  <a:cubicBezTo>
                    <a:pt x="4181" y="23"/>
                    <a:pt x="4165" y="0"/>
                    <a:pt x="4145"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23"/>
            <p:cNvSpPr/>
            <p:nvPr/>
          </p:nvSpPr>
          <p:spPr>
            <a:xfrm>
              <a:off x="2583750" y="3076200"/>
              <a:ext cx="1871401" cy="1331885"/>
            </a:xfrm>
            <a:custGeom>
              <a:avLst/>
              <a:gdLst/>
              <a:ahLst/>
              <a:cxnLst/>
              <a:rect l="l" t="t" r="r" b="b"/>
              <a:pathLst>
                <a:path w="44116" h="31068" extrusionOk="0">
                  <a:moveTo>
                    <a:pt x="41392" y="222"/>
                  </a:moveTo>
                  <a:cubicBezTo>
                    <a:pt x="42057" y="222"/>
                    <a:pt x="42690" y="476"/>
                    <a:pt x="43165" y="951"/>
                  </a:cubicBezTo>
                  <a:cubicBezTo>
                    <a:pt x="43640" y="1458"/>
                    <a:pt x="43894" y="2091"/>
                    <a:pt x="43894" y="2756"/>
                  </a:cubicBezTo>
                  <a:lnTo>
                    <a:pt x="43799" y="28851"/>
                  </a:lnTo>
                  <a:cubicBezTo>
                    <a:pt x="43799" y="29389"/>
                    <a:pt x="43640" y="29928"/>
                    <a:pt x="43292" y="30371"/>
                  </a:cubicBezTo>
                  <a:cubicBezTo>
                    <a:pt x="42849" y="30688"/>
                    <a:pt x="42342" y="30878"/>
                    <a:pt x="41804" y="30878"/>
                  </a:cubicBezTo>
                  <a:lnTo>
                    <a:pt x="2724" y="30878"/>
                  </a:lnTo>
                  <a:cubicBezTo>
                    <a:pt x="2059" y="30878"/>
                    <a:pt x="1426" y="30593"/>
                    <a:pt x="951" y="30118"/>
                  </a:cubicBezTo>
                  <a:cubicBezTo>
                    <a:pt x="476" y="29643"/>
                    <a:pt x="222" y="29009"/>
                    <a:pt x="222" y="28344"/>
                  </a:cubicBezTo>
                  <a:lnTo>
                    <a:pt x="317" y="2249"/>
                  </a:lnTo>
                  <a:cubicBezTo>
                    <a:pt x="317" y="1711"/>
                    <a:pt x="476" y="1172"/>
                    <a:pt x="792" y="729"/>
                  </a:cubicBezTo>
                  <a:cubicBezTo>
                    <a:pt x="1236" y="412"/>
                    <a:pt x="1774" y="222"/>
                    <a:pt x="2312" y="222"/>
                  </a:cubicBezTo>
                  <a:close/>
                  <a:moveTo>
                    <a:pt x="2312" y="1"/>
                  </a:moveTo>
                  <a:cubicBezTo>
                    <a:pt x="1711" y="1"/>
                    <a:pt x="1109" y="222"/>
                    <a:pt x="666" y="571"/>
                  </a:cubicBezTo>
                  <a:cubicBezTo>
                    <a:pt x="317" y="1046"/>
                    <a:pt x="96" y="1616"/>
                    <a:pt x="96" y="2249"/>
                  </a:cubicBezTo>
                  <a:lnTo>
                    <a:pt x="1" y="28344"/>
                  </a:lnTo>
                  <a:cubicBezTo>
                    <a:pt x="1" y="29865"/>
                    <a:pt x="1236" y="31068"/>
                    <a:pt x="2724" y="31068"/>
                  </a:cubicBezTo>
                  <a:lnTo>
                    <a:pt x="41804" y="31068"/>
                  </a:lnTo>
                  <a:cubicBezTo>
                    <a:pt x="42437" y="31068"/>
                    <a:pt x="43007" y="30878"/>
                    <a:pt x="43450" y="30498"/>
                  </a:cubicBezTo>
                  <a:cubicBezTo>
                    <a:pt x="43799" y="30055"/>
                    <a:pt x="44021" y="29484"/>
                    <a:pt x="44021" y="28851"/>
                  </a:cubicBezTo>
                  <a:lnTo>
                    <a:pt x="44116" y="2756"/>
                  </a:lnTo>
                  <a:cubicBezTo>
                    <a:pt x="44116" y="1236"/>
                    <a:pt x="42880" y="1"/>
                    <a:pt x="41392"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16" name="Google Shape;2116;p23"/>
          <p:cNvSpPr txBox="1"/>
          <p:nvPr/>
        </p:nvSpPr>
        <p:spPr>
          <a:xfrm>
            <a:off x="2499138" y="411475"/>
            <a:ext cx="4130400" cy="465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800">
                <a:latin typeface="Fira Sans Medium"/>
                <a:ea typeface="Fira Sans Medium"/>
                <a:cs typeface="Fira Sans Medium"/>
                <a:sym typeface="Fira Sans Medium"/>
              </a:rPr>
              <a:t>Đánh giá hệ thống</a:t>
            </a:r>
            <a:endParaRPr sz="2800">
              <a:latin typeface="Fira Sans Medium"/>
              <a:ea typeface="Fira Sans Medium"/>
              <a:cs typeface="Fira Sans Medium"/>
              <a:sym typeface="Fira Sans Medium"/>
            </a:endParaRPr>
          </a:p>
        </p:txBody>
      </p:sp>
      <p:sp>
        <p:nvSpPr>
          <p:cNvPr id="2117" name="Google Shape;2117;p23"/>
          <p:cNvSpPr txBox="1"/>
          <p:nvPr/>
        </p:nvSpPr>
        <p:spPr>
          <a:xfrm>
            <a:off x="693763" y="1534416"/>
            <a:ext cx="1606200" cy="24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vi-VN">
                <a:latin typeface="Fira Sans Medium"/>
                <a:ea typeface="Fira Sans Medium"/>
                <a:cs typeface="Fira Sans Medium"/>
                <a:sym typeface="Fira Sans Medium"/>
              </a:rPr>
              <a:t>Chức năng</a:t>
            </a:r>
            <a:endParaRPr>
              <a:latin typeface="Fira Sans Medium"/>
              <a:ea typeface="Fira Sans Medium"/>
              <a:cs typeface="Fira Sans Medium"/>
              <a:sym typeface="Fira Sans Medium"/>
            </a:endParaRPr>
          </a:p>
        </p:txBody>
      </p:sp>
      <p:sp>
        <p:nvSpPr>
          <p:cNvPr id="2119" name="Google Shape;2119;p23"/>
          <p:cNvSpPr txBox="1"/>
          <p:nvPr/>
        </p:nvSpPr>
        <p:spPr>
          <a:xfrm>
            <a:off x="712124" y="2883071"/>
            <a:ext cx="1606200" cy="24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vi-VN">
                <a:latin typeface="Fira Sans Medium"/>
                <a:ea typeface="Fira Sans Medium"/>
                <a:cs typeface="Fira Sans Medium"/>
                <a:sym typeface="Fira Sans Medium"/>
              </a:rPr>
              <a:t>Luồng trò chơi</a:t>
            </a:r>
            <a:endParaRPr>
              <a:latin typeface="Fira Sans Medium"/>
              <a:ea typeface="Fira Sans Medium"/>
              <a:cs typeface="Fira Sans Medium"/>
              <a:sym typeface="Fira Sans Medium"/>
            </a:endParaRPr>
          </a:p>
        </p:txBody>
      </p:sp>
      <p:sp>
        <p:nvSpPr>
          <p:cNvPr id="2121" name="Google Shape;2121;p23"/>
          <p:cNvSpPr txBox="1"/>
          <p:nvPr/>
        </p:nvSpPr>
        <p:spPr>
          <a:xfrm>
            <a:off x="693763" y="4195944"/>
            <a:ext cx="1606200" cy="24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Fira Sans Medium"/>
                <a:ea typeface="Fira Sans Medium"/>
                <a:cs typeface="Fira Sans Medium"/>
                <a:sym typeface="Fira Sans Medium"/>
              </a:rPr>
              <a:t>Tương tác</a:t>
            </a:r>
            <a:endParaRPr>
              <a:latin typeface="Fira Sans Medium"/>
              <a:ea typeface="Fira Sans Medium"/>
              <a:cs typeface="Fira Sans Medium"/>
              <a:sym typeface="Fira Sans Medium"/>
            </a:endParaRPr>
          </a:p>
        </p:txBody>
      </p:sp>
      <p:sp>
        <p:nvSpPr>
          <p:cNvPr id="2123" name="Google Shape;2123;p23"/>
          <p:cNvSpPr txBox="1"/>
          <p:nvPr/>
        </p:nvSpPr>
        <p:spPr>
          <a:xfrm>
            <a:off x="6832397" y="1376200"/>
            <a:ext cx="1607400" cy="24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Fira Sans Medium"/>
                <a:ea typeface="Fira Sans Medium"/>
                <a:cs typeface="Fira Sans Medium"/>
                <a:sym typeface="Fira Sans Medium"/>
              </a:rPr>
              <a:t>Hiệu suất</a:t>
            </a:r>
          </a:p>
        </p:txBody>
      </p:sp>
      <p:sp>
        <p:nvSpPr>
          <p:cNvPr id="2125" name="Google Shape;2125;p23"/>
          <p:cNvSpPr txBox="1"/>
          <p:nvPr/>
        </p:nvSpPr>
        <p:spPr>
          <a:xfrm>
            <a:off x="6768075" y="2811653"/>
            <a:ext cx="1796756" cy="24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Fira Sans Medium"/>
                <a:ea typeface="Fira Sans Medium"/>
                <a:cs typeface="Fira Sans Medium"/>
                <a:sym typeface="Fira Sans Medium"/>
              </a:rPr>
              <a:t>Tích hợp phần cứng</a:t>
            </a:r>
            <a:endParaRPr>
              <a:latin typeface="Fira Sans Medium"/>
              <a:ea typeface="Fira Sans Medium"/>
              <a:cs typeface="Fira Sans Medium"/>
              <a:sym typeface="Fira Sans Medium"/>
            </a:endParaRPr>
          </a:p>
        </p:txBody>
      </p:sp>
      <p:sp>
        <p:nvSpPr>
          <p:cNvPr id="2127" name="Google Shape;2127;p23"/>
          <p:cNvSpPr txBox="1"/>
          <p:nvPr/>
        </p:nvSpPr>
        <p:spPr>
          <a:xfrm>
            <a:off x="6832363" y="4167150"/>
            <a:ext cx="1608600" cy="24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Fira Sans Medium"/>
                <a:ea typeface="Fira Sans Medium"/>
                <a:cs typeface="Fira Sans Medium"/>
                <a:sym typeface="Fira Sans Medium"/>
              </a:rPr>
              <a:t>Giao diện</a:t>
            </a:r>
            <a:endParaRPr>
              <a:latin typeface="Fira Sans Medium"/>
              <a:ea typeface="Fira Sans Medium"/>
              <a:cs typeface="Fira Sans Medium"/>
              <a:sym typeface="Fira Sans Medium"/>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18"/>
        <p:cNvGrpSpPr/>
        <p:nvPr/>
      </p:nvGrpSpPr>
      <p:grpSpPr>
        <a:xfrm>
          <a:off x="0" y="0"/>
          <a:ext cx="0" cy="0"/>
          <a:chOff x="0" y="0"/>
          <a:chExt cx="0" cy="0"/>
        </a:xfrm>
      </p:grpSpPr>
      <p:sp>
        <p:nvSpPr>
          <p:cNvPr id="2219" name="Google Shape;2219;p25"/>
          <p:cNvSpPr txBox="1"/>
          <p:nvPr/>
        </p:nvSpPr>
        <p:spPr>
          <a:xfrm>
            <a:off x="2591100" y="411475"/>
            <a:ext cx="3961800" cy="1194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300">
                <a:latin typeface="Fira Sans Medium"/>
                <a:ea typeface="Fira Sans Medium"/>
                <a:cs typeface="Fira Sans Medium"/>
                <a:sym typeface="Fira Sans Medium"/>
              </a:rPr>
              <a:t>Hướng phát triển</a:t>
            </a:r>
            <a:endParaRPr sz="3300">
              <a:latin typeface="Fira Sans Medium"/>
              <a:ea typeface="Fira Sans Medium"/>
              <a:cs typeface="Fira Sans Medium"/>
              <a:sym typeface="Fira Sans Medium"/>
            </a:endParaRPr>
          </a:p>
        </p:txBody>
      </p:sp>
      <p:sp>
        <p:nvSpPr>
          <p:cNvPr id="2220" name="Google Shape;2220;p25"/>
          <p:cNvSpPr txBox="1"/>
          <p:nvPr/>
        </p:nvSpPr>
        <p:spPr>
          <a:xfrm>
            <a:off x="764539" y="3791000"/>
            <a:ext cx="1765200" cy="260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vi-VN">
                <a:latin typeface="Fira Sans Medium"/>
                <a:ea typeface="Fira Sans Medium"/>
                <a:cs typeface="Fira Sans Medium"/>
                <a:sym typeface="Fira Sans Medium"/>
              </a:rPr>
              <a:t>Cải thiện giao diện người chơi</a:t>
            </a:r>
            <a:endParaRPr>
              <a:latin typeface="Fira Sans Medium"/>
              <a:ea typeface="Fira Sans Medium"/>
              <a:cs typeface="Fira Sans Medium"/>
              <a:sym typeface="Fira Sans Medium"/>
            </a:endParaRPr>
          </a:p>
        </p:txBody>
      </p:sp>
      <p:sp>
        <p:nvSpPr>
          <p:cNvPr id="2222" name="Google Shape;2222;p25"/>
          <p:cNvSpPr txBox="1"/>
          <p:nvPr/>
        </p:nvSpPr>
        <p:spPr>
          <a:xfrm>
            <a:off x="3689388" y="3791009"/>
            <a:ext cx="1765200" cy="260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vi-VN">
                <a:latin typeface="Fira Sans Medium"/>
                <a:ea typeface="Fira Sans Medium"/>
                <a:cs typeface="Fira Sans Medium"/>
                <a:sym typeface="Fira Sans Medium"/>
              </a:rPr>
              <a:t>Tối ưu hiệu suất</a:t>
            </a:r>
            <a:endParaRPr lang="en-US">
              <a:latin typeface="Fira Sans Medium"/>
              <a:ea typeface="Fira Sans Medium"/>
              <a:cs typeface="Fira Sans Medium"/>
              <a:sym typeface="Fira Sans Medium"/>
            </a:endParaRPr>
          </a:p>
        </p:txBody>
      </p:sp>
      <p:sp>
        <p:nvSpPr>
          <p:cNvPr id="2224" name="Google Shape;2224;p25"/>
          <p:cNvSpPr txBox="1"/>
          <p:nvPr/>
        </p:nvSpPr>
        <p:spPr>
          <a:xfrm>
            <a:off x="2380400" y="2913164"/>
            <a:ext cx="1765200" cy="260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Fira Sans Medium"/>
                <a:ea typeface="Fira Sans Medium"/>
                <a:cs typeface="Fira Sans Medium"/>
                <a:sym typeface="Fira Sans Medium"/>
              </a:rPr>
              <a:t>Thêm tính năng cho game</a:t>
            </a:r>
            <a:endParaRPr>
              <a:latin typeface="Fira Sans Medium"/>
              <a:ea typeface="Fira Sans Medium"/>
              <a:cs typeface="Fira Sans Medium"/>
              <a:sym typeface="Fira Sans Medium"/>
            </a:endParaRPr>
          </a:p>
        </p:txBody>
      </p:sp>
      <p:sp>
        <p:nvSpPr>
          <p:cNvPr id="2226" name="Google Shape;2226;p25"/>
          <p:cNvSpPr txBox="1"/>
          <p:nvPr/>
        </p:nvSpPr>
        <p:spPr>
          <a:xfrm>
            <a:off x="6648334" y="3800113"/>
            <a:ext cx="1765200" cy="260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Fira Sans Medium"/>
                <a:ea typeface="Fira Sans Medium"/>
                <a:cs typeface="Fira Sans Medium"/>
                <a:sym typeface="Fira Sans Medium"/>
              </a:rPr>
              <a:t>Luồng hệ thống</a:t>
            </a:r>
            <a:endParaRPr>
              <a:latin typeface="Fira Sans Medium"/>
              <a:ea typeface="Fira Sans Medium"/>
              <a:cs typeface="Fira Sans Medium"/>
              <a:sym typeface="Fira Sans Medium"/>
            </a:endParaRPr>
          </a:p>
        </p:txBody>
      </p:sp>
      <p:sp>
        <p:nvSpPr>
          <p:cNvPr id="2228" name="Google Shape;2228;p25"/>
          <p:cNvSpPr txBox="1"/>
          <p:nvPr/>
        </p:nvSpPr>
        <p:spPr>
          <a:xfrm>
            <a:off x="5032000" y="2913164"/>
            <a:ext cx="1765200" cy="260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Fira Sans Medium"/>
                <a:ea typeface="Fira Sans Medium"/>
                <a:cs typeface="Fira Sans Medium"/>
                <a:sym typeface="Fira Sans Medium"/>
              </a:rPr>
              <a:t>Tăng khả năng tương tác</a:t>
            </a:r>
            <a:endParaRPr>
              <a:latin typeface="Fira Sans Medium"/>
              <a:ea typeface="Fira Sans Medium"/>
              <a:cs typeface="Fira Sans Medium"/>
              <a:sym typeface="Fira Sans Medium"/>
            </a:endParaRPr>
          </a:p>
        </p:txBody>
      </p:sp>
      <p:grpSp>
        <p:nvGrpSpPr>
          <p:cNvPr id="2230" name="Google Shape;2230;p25"/>
          <p:cNvGrpSpPr/>
          <p:nvPr/>
        </p:nvGrpSpPr>
        <p:grpSpPr>
          <a:xfrm>
            <a:off x="1234895" y="1191048"/>
            <a:ext cx="6674227" cy="2478421"/>
            <a:chOff x="936425" y="1625150"/>
            <a:chExt cx="5728950" cy="2127400"/>
          </a:xfrm>
        </p:grpSpPr>
        <p:sp>
          <p:nvSpPr>
            <p:cNvPr id="2231" name="Google Shape;2231;p25"/>
            <p:cNvSpPr/>
            <p:nvPr/>
          </p:nvSpPr>
          <p:spPr>
            <a:xfrm>
              <a:off x="2329850" y="2358300"/>
              <a:ext cx="649250" cy="650025"/>
            </a:xfrm>
            <a:custGeom>
              <a:avLst/>
              <a:gdLst/>
              <a:ahLst/>
              <a:cxnLst/>
              <a:rect l="l" t="t" r="r" b="b"/>
              <a:pathLst>
                <a:path w="25970" h="26001" extrusionOk="0">
                  <a:moveTo>
                    <a:pt x="12985" y="0"/>
                  </a:moveTo>
                  <a:cubicBezTo>
                    <a:pt x="5796" y="0"/>
                    <a:pt x="1" y="5827"/>
                    <a:pt x="1" y="12985"/>
                  </a:cubicBezTo>
                  <a:cubicBezTo>
                    <a:pt x="1" y="20173"/>
                    <a:pt x="5796" y="26000"/>
                    <a:pt x="12985" y="26000"/>
                  </a:cubicBezTo>
                  <a:cubicBezTo>
                    <a:pt x="20142" y="26000"/>
                    <a:pt x="25969" y="20173"/>
                    <a:pt x="25969" y="12985"/>
                  </a:cubicBezTo>
                  <a:cubicBezTo>
                    <a:pt x="25969" y="5827"/>
                    <a:pt x="20142" y="0"/>
                    <a:pt x="1298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25"/>
            <p:cNvSpPr/>
            <p:nvPr/>
          </p:nvSpPr>
          <p:spPr>
            <a:xfrm>
              <a:off x="2344100" y="2372550"/>
              <a:ext cx="620750" cy="621525"/>
            </a:xfrm>
            <a:custGeom>
              <a:avLst/>
              <a:gdLst/>
              <a:ahLst/>
              <a:cxnLst/>
              <a:rect l="l" t="t" r="r" b="b"/>
              <a:pathLst>
                <a:path w="24830" h="24861" extrusionOk="0">
                  <a:moveTo>
                    <a:pt x="12415" y="0"/>
                  </a:moveTo>
                  <a:cubicBezTo>
                    <a:pt x="5543" y="0"/>
                    <a:pt x="1" y="5542"/>
                    <a:pt x="1" y="12415"/>
                  </a:cubicBezTo>
                  <a:cubicBezTo>
                    <a:pt x="1" y="19287"/>
                    <a:pt x="5543" y="24860"/>
                    <a:pt x="12415" y="24860"/>
                  </a:cubicBezTo>
                  <a:cubicBezTo>
                    <a:pt x="19256" y="24860"/>
                    <a:pt x="24829" y="19287"/>
                    <a:pt x="24829" y="12415"/>
                  </a:cubicBezTo>
                  <a:cubicBezTo>
                    <a:pt x="24829" y="5542"/>
                    <a:pt x="19256" y="0"/>
                    <a:pt x="124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25"/>
            <p:cNvSpPr/>
            <p:nvPr/>
          </p:nvSpPr>
          <p:spPr>
            <a:xfrm>
              <a:off x="3473900" y="3102525"/>
              <a:ext cx="649250" cy="650025"/>
            </a:xfrm>
            <a:custGeom>
              <a:avLst/>
              <a:gdLst/>
              <a:ahLst/>
              <a:cxnLst/>
              <a:rect l="l" t="t" r="r" b="b"/>
              <a:pathLst>
                <a:path w="25970" h="26001" extrusionOk="0">
                  <a:moveTo>
                    <a:pt x="12985" y="0"/>
                  </a:moveTo>
                  <a:cubicBezTo>
                    <a:pt x="5796" y="0"/>
                    <a:pt x="0" y="5827"/>
                    <a:pt x="0" y="13016"/>
                  </a:cubicBezTo>
                  <a:cubicBezTo>
                    <a:pt x="0" y="20173"/>
                    <a:pt x="5796" y="26000"/>
                    <a:pt x="12985" y="26000"/>
                  </a:cubicBezTo>
                  <a:cubicBezTo>
                    <a:pt x="20142" y="26000"/>
                    <a:pt x="25969" y="20173"/>
                    <a:pt x="25969" y="13016"/>
                  </a:cubicBezTo>
                  <a:cubicBezTo>
                    <a:pt x="25969" y="5827"/>
                    <a:pt x="20142" y="0"/>
                    <a:pt x="1298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25"/>
            <p:cNvSpPr/>
            <p:nvPr/>
          </p:nvSpPr>
          <p:spPr>
            <a:xfrm>
              <a:off x="3488150" y="3116775"/>
              <a:ext cx="620750" cy="621525"/>
            </a:xfrm>
            <a:custGeom>
              <a:avLst/>
              <a:gdLst/>
              <a:ahLst/>
              <a:cxnLst/>
              <a:rect l="l" t="t" r="r" b="b"/>
              <a:pathLst>
                <a:path w="24830" h="24861" extrusionOk="0">
                  <a:moveTo>
                    <a:pt x="12415" y="0"/>
                  </a:moveTo>
                  <a:cubicBezTo>
                    <a:pt x="5543" y="0"/>
                    <a:pt x="1" y="5574"/>
                    <a:pt x="1" y="12446"/>
                  </a:cubicBezTo>
                  <a:cubicBezTo>
                    <a:pt x="1" y="19318"/>
                    <a:pt x="5543" y="24860"/>
                    <a:pt x="12415" y="24860"/>
                  </a:cubicBezTo>
                  <a:cubicBezTo>
                    <a:pt x="19255" y="24860"/>
                    <a:pt x="24829" y="19318"/>
                    <a:pt x="24829" y="12446"/>
                  </a:cubicBezTo>
                  <a:cubicBezTo>
                    <a:pt x="24829" y="5574"/>
                    <a:pt x="19255" y="0"/>
                    <a:pt x="124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25"/>
            <p:cNvSpPr/>
            <p:nvPr/>
          </p:nvSpPr>
          <p:spPr>
            <a:xfrm>
              <a:off x="4617950" y="2358300"/>
              <a:ext cx="649225" cy="650025"/>
            </a:xfrm>
            <a:custGeom>
              <a:avLst/>
              <a:gdLst/>
              <a:ahLst/>
              <a:cxnLst/>
              <a:rect l="l" t="t" r="r" b="b"/>
              <a:pathLst>
                <a:path w="25969" h="26001" extrusionOk="0">
                  <a:moveTo>
                    <a:pt x="12985" y="0"/>
                  </a:moveTo>
                  <a:cubicBezTo>
                    <a:pt x="5796" y="0"/>
                    <a:pt x="0" y="5827"/>
                    <a:pt x="0" y="12985"/>
                  </a:cubicBezTo>
                  <a:cubicBezTo>
                    <a:pt x="0" y="20173"/>
                    <a:pt x="5796" y="26000"/>
                    <a:pt x="12985" y="26000"/>
                  </a:cubicBezTo>
                  <a:cubicBezTo>
                    <a:pt x="20142" y="26000"/>
                    <a:pt x="25969" y="20173"/>
                    <a:pt x="25969" y="12985"/>
                  </a:cubicBezTo>
                  <a:cubicBezTo>
                    <a:pt x="25969" y="5827"/>
                    <a:pt x="20142" y="0"/>
                    <a:pt x="1298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25"/>
            <p:cNvSpPr/>
            <p:nvPr/>
          </p:nvSpPr>
          <p:spPr>
            <a:xfrm>
              <a:off x="4631400" y="2372550"/>
              <a:ext cx="621525" cy="621525"/>
            </a:xfrm>
            <a:custGeom>
              <a:avLst/>
              <a:gdLst/>
              <a:ahLst/>
              <a:cxnLst/>
              <a:rect l="l" t="t" r="r" b="b"/>
              <a:pathLst>
                <a:path w="24861" h="24861" extrusionOk="0">
                  <a:moveTo>
                    <a:pt x="12447" y="0"/>
                  </a:moveTo>
                  <a:cubicBezTo>
                    <a:pt x="5574" y="0"/>
                    <a:pt x="1" y="5542"/>
                    <a:pt x="1" y="12415"/>
                  </a:cubicBezTo>
                  <a:cubicBezTo>
                    <a:pt x="1" y="19287"/>
                    <a:pt x="5574" y="24860"/>
                    <a:pt x="12447" y="24860"/>
                  </a:cubicBezTo>
                  <a:cubicBezTo>
                    <a:pt x="19287" y="24860"/>
                    <a:pt x="24861" y="19287"/>
                    <a:pt x="24861" y="12415"/>
                  </a:cubicBezTo>
                  <a:cubicBezTo>
                    <a:pt x="24861" y="5542"/>
                    <a:pt x="19287" y="0"/>
                    <a:pt x="1244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25"/>
            <p:cNvSpPr/>
            <p:nvPr/>
          </p:nvSpPr>
          <p:spPr>
            <a:xfrm>
              <a:off x="6016125" y="3102525"/>
              <a:ext cx="649250" cy="650025"/>
            </a:xfrm>
            <a:custGeom>
              <a:avLst/>
              <a:gdLst/>
              <a:ahLst/>
              <a:cxnLst/>
              <a:rect l="l" t="t" r="r" b="b"/>
              <a:pathLst>
                <a:path w="25970" h="26001" extrusionOk="0">
                  <a:moveTo>
                    <a:pt x="12985" y="0"/>
                  </a:moveTo>
                  <a:cubicBezTo>
                    <a:pt x="5828" y="0"/>
                    <a:pt x="1" y="5827"/>
                    <a:pt x="1" y="13016"/>
                  </a:cubicBezTo>
                  <a:cubicBezTo>
                    <a:pt x="1" y="20173"/>
                    <a:pt x="5828" y="26000"/>
                    <a:pt x="12985" y="26000"/>
                  </a:cubicBezTo>
                  <a:cubicBezTo>
                    <a:pt x="20174" y="26000"/>
                    <a:pt x="25970" y="20173"/>
                    <a:pt x="25970" y="13016"/>
                  </a:cubicBezTo>
                  <a:cubicBezTo>
                    <a:pt x="25970" y="5827"/>
                    <a:pt x="20174" y="0"/>
                    <a:pt x="1298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25"/>
            <p:cNvSpPr/>
            <p:nvPr/>
          </p:nvSpPr>
          <p:spPr>
            <a:xfrm>
              <a:off x="6030375" y="3116775"/>
              <a:ext cx="620750" cy="621525"/>
            </a:xfrm>
            <a:custGeom>
              <a:avLst/>
              <a:gdLst/>
              <a:ahLst/>
              <a:cxnLst/>
              <a:rect l="l" t="t" r="r" b="b"/>
              <a:pathLst>
                <a:path w="24830" h="24861" extrusionOk="0">
                  <a:moveTo>
                    <a:pt x="12415" y="0"/>
                  </a:moveTo>
                  <a:cubicBezTo>
                    <a:pt x="5575" y="0"/>
                    <a:pt x="1" y="5574"/>
                    <a:pt x="1" y="12446"/>
                  </a:cubicBezTo>
                  <a:cubicBezTo>
                    <a:pt x="1" y="19318"/>
                    <a:pt x="5575" y="24860"/>
                    <a:pt x="12415" y="24860"/>
                  </a:cubicBezTo>
                  <a:cubicBezTo>
                    <a:pt x="19287" y="24860"/>
                    <a:pt x="24829" y="19318"/>
                    <a:pt x="24829" y="12446"/>
                  </a:cubicBezTo>
                  <a:cubicBezTo>
                    <a:pt x="24829" y="5574"/>
                    <a:pt x="19287" y="0"/>
                    <a:pt x="124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25"/>
            <p:cNvSpPr/>
            <p:nvPr/>
          </p:nvSpPr>
          <p:spPr>
            <a:xfrm>
              <a:off x="5762000" y="1625150"/>
              <a:ext cx="598550" cy="1452050"/>
            </a:xfrm>
            <a:custGeom>
              <a:avLst/>
              <a:gdLst/>
              <a:ahLst/>
              <a:cxnLst/>
              <a:rect l="l" t="t" r="r" b="b"/>
              <a:pathLst>
                <a:path w="23942" h="58082" extrusionOk="0">
                  <a:moveTo>
                    <a:pt x="887" y="1"/>
                  </a:moveTo>
                  <a:cubicBezTo>
                    <a:pt x="380" y="1"/>
                    <a:pt x="0" y="381"/>
                    <a:pt x="0" y="888"/>
                  </a:cubicBezTo>
                  <a:cubicBezTo>
                    <a:pt x="0" y="1394"/>
                    <a:pt x="380" y="1774"/>
                    <a:pt x="887" y="1774"/>
                  </a:cubicBezTo>
                  <a:cubicBezTo>
                    <a:pt x="1140" y="1774"/>
                    <a:pt x="1362" y="1679"/>
                    <a:pt x="1520" y="1489"/>
                  </a:cubicBezTo>
                  <a:lnTo>
                    <a:pt x="22865" y="15265"/>
                  </a:lnTo>
                  <a:lnTo>
                    <a:pt x="22865" y="56308"/>
                  </a:lnTo>
                  <a:cubicBezTo>
                    <a:pt x="22485" y="56403"/>
                    <a:pt x="22168" y="56752"/>
                    <a:pt x="22168" y="57195"/>
                  </a:cubicBezTo>
                  <a:cubicBezTo>
                    <a:pt x="22168" y="57702"/>
                    <a:pt x="22580" y="58082"/>
                    <a:pt x="23055" y="58082"/>
                  </a:cubicBezTo>
                  <a:cubicBezTo>
                    <a:pt x="23562" y="58082"/>
                    <a:pt x="23942" y="57702"/>
                    <a:pt x="23942" y="57195"/>
                  </a:cubicBezTo>
                  <a:cubicBezTo>
                    <a:pt x="23942" y="56752"/>
                    <a:pt x="23657" y="56403"/>
                    <a:pt x="23245" y="56308"/>
                  </a:cubicBezTo>
                  <a:lnTo>
                    <a:pt x="23245" y="15170"/>
                  </a:lnTo>
                  <a:cubicBezTo>
                    <a:pt x="23245" y="15107"/>
                    <a:pt x="23214" y="15044"/>
                    <a:pt x="23150" y="15012"/>
                  </a:cubicBezTo>
                  <a:lnTo>
                    <a:pt x="1710" y="1173"/>
                  </a:lnTo>
                  <a:cubicBezTo>
                    <a:pt x="1742" y="1078"/>
                    <a:pt x="1774" y="983"/>
                    <a:pt x="1774" y="888"/>
                  </a:cubicBezTo>
                  <a:cubicBezTo>
                    <a:pt x="1774" y="381"/>
                    <a:pt x="1394" y="1"/>
                    <a:pt x="887" y="1"/>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25"/>
            <p:cNvSpPr/>
            <p:nvPr/>
          </p:nvSpPr>
          <p:spPr>
            <a:xfrm>
              <a:off x="6257600" y="3350325"/>
              <a:ext cx="207475" cy="126700"/>
            </a:xfrm>
            <a:custGeom>
              <a:avLst/>
              <a:gdLst/>
              <a:ahLst/>
              <a:cxnLst/>
              <a:rect l="l" t="t" r="r" b="b"/>
              <a:pathLst>
                <a:path w="8299" h="5068" extrusionOk="0">
                  <a:moveTo>
                    <a:pt x="8298" y="0"/>
                  </a:moveTo>
                  <a:lnTo>
                    <a:pt x="8298" y="0"/>
                  </a:lnTo>
                  <a:cubicBezTo>
                    <a:pt x="7411" y="444"/>
                    <a:pt x="6240" y="855"/>
                    <a:pt x="5321" y="950"/>
                  </a:cubicBezTo>
                  <a:lnTo>
                    <a:pt x="6651" y="1520"/>
                  </a:lnTo>
                  <a:lnTo>
                    <a:pt x="5163" y="3072"/>
                  </a:lnTo>
                  <a:lnTo>
                    <a:pt x="2978" y="1457"/>
                  </a:lnTo>
                  <a:lnTo>
                    <a:pt x="64" y="4782"/>
                  </a:lnTo>
                  <a:cubicBezTo>
                    <a:pt x="1" y="4877"/>
                    <a:pt x="33" y="4972"/>
                    <a:pt x="96" y="5036"/>
                  </a:cubicBezTo>
                  <a:cubicBezTo>
                    <a:pt x="128" y="5036"/>
                    <a:pt x="159" y="5067"/>
                    <a:pt x="191" y="5067"/>
                  </a:cubicBezTo>
                  <a:cubicBezTo>
                    <a:pt x="254" y="5067"/>
                    <a:pt x="286" y="5036"/>
                    <a:pt x="318" y="5004"/>
                  </a:cubicBezTo>
                  <a:lnTo>
                    <a:pt x="3041" y="1901"/>
                  </a:lnTo>
                  <a:lnTo>
                    <a:pt x="5195" y="3516"/>
                  </a:lnTo>
                  <a:lnTo>
                    <a:pt x="6873" y="1742"/>
                  </a:lnTo>
                  <a:lnTo>
                    <a:pt x="7507" y="3041"/>
                  </a:lnTo>
                  <a:cubicBezTo>
                    <a:pt x="7538" y="2122"/>
                    <a:pt x="7918" y="887"/>
                    <a:pt x="8298"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25"/>
            <p:cNvSpPr/>
            <p:nvPr/>
          </p:nvSpPr>
          <p:spPr>
            <a:xfrm>
              <a:off x="6204575" y="3317850"/>
              <a:ext cx="273150" cy="219350"/>
            </a:xfrm>
            <a:custGeom>
              <a:avLst/>
              <a:gdLst/>
              <a:ahLst/>
              <a:cxnLst/>
              <a:rect l="l" t="t" r="r" b="b"/>
              <a:pathLst>
                <a:path w="10926" h="8774" extrusionOk="0">
                  <a:moveTo>
                    <a:pt x="633" y="1"/>
                  </a:moveTo>
                  <a:cubicBezTo>
                    <a:pt x="253" y="1"/>
                    <a:pt x="0" y="64"/>
                    <a:pt x="0" y="159"/>
                  </a:cubicBezTo>
                  <a:lnTo>
                    <a:pt x="0" y="8615"/>
                  </a:lnTo>
                  <a:cubicBezTo>
                    <a:pt x="0" y="8710"/>
                    <a:pt x="285" y="8773"/>
                    <a:pt x="633" y="8773"/>
                  </a:cubicBezTo>
                  <a:lnTo>
                    <a:pt x="10768" y="8773"/>
                  </a:lnTo>
                  <a:cubicBezTo>
                    <a:pt x="10863" y="8773"/>
                    <a:pt x="10926" y="8520"/>
                    <a:pt x="10926" y="8172"/>
                  </a:cubicBezTo>
                  <a:cubicBezTo>
                    <a:pt x="10926" y="7823"/>
                    <a:pt x="10863" y="7570"/>
                    <a:pt x="10768" y="7570"/>
                  </a:cubicBezTo>
                  <a:lnTo>
                    <a:pt x="1267" y="7570"/>
                  </a:lnTo>
                  <a:lnTo>
                    <a:pt x="1267" y="159"/>
                  </a:lnTo>
                  <a:cubicBezTo>
                    <a:pt x="1267" y="64"/>
                    <a:pt x="982" y="1"/>
                    <a:pt x="633"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25"/>
            <p:cNvSpPr/>
            <p:nvPr/>
          </p:nvSpPr>
          <p:spPr>
            <a:xfrm>
              <a:off x="4731150" y="2042400"/>
              <a:ext cx="232000" cy="296125"/>
            </a:xfrm>
            <a:custGeom>
              <a:avLst/>
              <a:gdLst/>
              <a:ahLst/>
              <a:cxnLst/>
              <a:rect l="l" t="t" r="r" b="b"/>
              <a:pathLst>
                <a:path w="9280" h="11845" extrusionOk="0">
                  <a:moveTo>
                    <a:pt x="919" y="0"/>
                  </a:moveTo>
                  <a:cubicBezTo>
                    <a:pt x="413" y="0"/>
                    <a:pt x="1" y="380"/>
                    <a:pt x="1" y="887"/>
                  </a:cubicBezTo>
                  <a:cubicBezTo>
                    <a:pt x="1" y="1394"/>
                    <a:pt x="413" y="1774"/>
                    <a:pt x="919" y="1774"/>
                  </a:cubicBezTo>
                  <a:cubicBezTo>
                    <a:pt x="1141" y="1774"/>
                    <a:pt x="1331" y="1711"/>
                    <a:pt x="1489" y="1552"/>
                  </a:cubicBezTo>
                  <a:lnTo>
                    <a:pt x="8172" y="6651"/>
                  </a:lnTo>
                  <a:lnTo>
                    <a:pt x="8203" y="10103"/>
                  </a:lnTo>
                  <a:cubicBezTo>
                    <a:pt x="7792" y="10166"/>
                    <a:pt x="7507" y="10546"/>
                    <a:pt x="7507" y="10958"/>
                  </a:cubicBezTo>
                  <a:cubicBezTo>
                    <a:pt x="7507" y="11465"/>
                    <a:pt x="7887" y="11845"/>
                    <a:pt x="8393" y="11845"/>
                  </a:cubicBezTo>
                  <a:cubicBezTo>
                    <a:pt x="8900" y="11845"/>
                    <a:pt x="9280" y="11465"/>
                    <a:pt x="9280" y="10958"/>
                  </a:cubicBezTo>
                  <a:cubicBezTo>
                    <a:pt x="9280" y="10514"/>
                    <a:pt x="8963" y="10166"/>
                    <a:pt x="8583" y="10071"/>
                  </a:cubicBezTo>
                  <a:lnTo>
                    <a:pt x="8552" y="6556"/>
                  </a:lnTo>
                  <a:cubicBezTo>
                    <a:pt x="8552" y="6493"/>
                    <a:pt x="8520" y="6429"/>
                    <a:pt x="8457" y="6397"/>
                  </a:cubicBezTo>
                  <a:lnTo>
                    <a:pt x="1711" y="1267"/>
                  </a:lnTo>
                  <a:cubicBezTo>
                    <a:pt x="1774" y="1140"/>
                    <a:pt x="1806" y="1014"/>
                    <a:pt x="1806" y="887"/>
                  </a:cubicBezTo>
                  <a:cubicBezTo>
                    <a:pt x="1806" y="380"/>
                    <a:pt x="1394" y="0"/>
                    <a:pt x="919"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25"/>
            <p:cNvSpPr/>
            <p:nvPr/>
          </p:nvSpPr>
          <p:spPr>
            <a:xfrm>
              <a:off x="4952050" y="2691600"/>
              <a:ext cx="31700" cy="31700"/>
            </a:xfrm>
            <a:custGeom>
              <a:avLst/>
              <a:gdLst/>
              <a:ahLst/>
              <a:cxnLst/>
              <a:rect l="l" t="t" r="r" b="b"/>
              <a:pathLst>
                <a:path w="1268" h="1268" extrusionOk="0">
                  <a:moveTo>
                    <a:pt x="444" y="1"/>
                  </a:moveTo>
                  <a:lnTo>
                    <a:pt x="1" y="444"/>
                  </a:lnTo>
                  <a:lnTo>
                    <a:pt x="856" y="1268"/>
                  </a:lnTo>
                  <a:lnTo>
                    <a:pt x="1267" y="856"/>
                  </a:lnTo>
                  <a:lnTo>
                    <a:pt x="444" y="1"/>
                  </a:ln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25"/>
            <p:cNvSpPr/>
            <p:nvPr/>
          </p:nvSpPr>
          <p:spPr>
            <a:xfrm>
              <a:off x="4970275" y="2710025"/>
              <a:ext cx="121150" cy="118975"/>
            </a:xfrm>
            <a:custGeom>
              <a:avLst/>
              <a:gdLst/>
              <a:ahLst/>
              <a:cxnLst/>
              <a:rect l="l" t="t" r="r" b="b"/>
              <a:pathLst>
                <a:path w="4846" h="4759" extrusionOk="0">
                  <a:moveTo>
                    <a:pt x="681" y="0"/>
                  </a:moveTo>
                  <a:cubicBezTo>
                    <a:pt x="665" y="0"/>
                    <a:pt x="649" y="8"/>
                    <a:pt x="633" y="24"/>
                  </a:cubicBezTo>
                  <a:lnTo>
                    <a:pt x="32" y="626"/>
                  </a:lnTo>
                  <a:cubicBezTo>
                    <a:pt x="0" y="657"/>
                    <a:pt x="0" y="689"/>
                    <a:pt x="32" y="721"/>
                  </a:cubicBezTo>
                  <a:lnTo>
                    <a:pt x="3959" y="4616"/>
                  </a:lnTo>
                  <a:cubicBezTo>
                    <a:pt x="4054" y="4711"/>
                    <a:pt x="4180" y="4758"/>
                    <a:pt x="4307" y="4758"/>
                  </a:cubicBezTo>
                  <a:cubicBezTo>
                    <a:pt x="4434" y="4758"/>
                    <a:pt x="4560" y="4711"/>
                    <a:pt x="4655" y="4616"/>
                  </a:cubicBezTo>
                  <a:cubicBezTo>
                    <a:pt x="4845" y="4426"/>
                    <a:pt x="4845" y="4109"/>
                    <a:pt x="4655" y="3919"/>
                  </a:cubicBezTo>
                  <a:lnTo>
                    <a:pt x="728" y="24"/>
                  </a:lnTo>
                  <a:cubicBezTo>
                    <a:pt x="713" y="8"/>
                    <a:pt x="697" y="0"/>
                    <a:pt x="681"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25"/>
            <p:cNvSpPr/>
            <p:nvPr/>
          </p:nvSpPr>
          <p:spPr>
            <a:xfrm>
              <a:off x="4895850" y="2564625"/>
              <a:ext cx="10300" cy="5875"/>
            </a:xfrm>
            <a:custGeom>
              <a:avLst/>
              <a:gdLst/>
              <a:ahLst/>
              <a:cxnLst/>
              <a:rect l="l" t="t" r="r" b="b"/>
              <a:pathLst>
                <a:path w="412" h="235" extrusionOk="0">
                  <a:moveTo>
                    <a:pt x="77" y="0"/>
                  </a:moveTo>
                  <a:cubicBezTo>
                    <a:pt x="34" y="0"/>
                    <a:pt x="0" y="30"/>
                    <a:pt x="0" y="76"/>
                  </a:cubicBezTo>
                  <a:cubicBezTo>
                    <a:pt x="0" y="140"/>
                    <a:pt x="32" y="171"/>
                    <a:pt x="95" y="203"/>
                  </a:cubicBezTo>
                  <a:cubicBezTo>
                    <a:pt x="158" y="203"/>
                    <a:pt x="222" y="203"/>
                    <a:pt x="285" y="235"/>
                  </a:cubicBezTo>
                  <a:lnTo>
                    <a:pt x="317" y="235"/>
                  </a:lnTo>
                  <a:cubicBezTo>
                    <a:pt x="348" y="235"/>
                    <a:pt x="380" y="203"/>
                    <a:pt x="412" y="171"/>
                  </a:cubicBezTo>
                  <a:cubicBezTo>
                    <a:pt x="412" y="108"/>
                    <a:pt x="380" y="76"/>
                    <a:pt x="348" y="45"/>
                  </a:cubicBezTo>
                  <a:cubicBezTo>
                    <a:pt x="253" y="13"/>
                    <a:pt x="190" y="13"/>
                    <a:pt x="127" y="13"/>
                  </a:cubicBezTo>
                  <a:cubicBezTo>
                    <a:pt x="110" y="4"/>
                    <a:pt x="93" y="0"/>
                    <a:pt x="77"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25"/>
            <p:cNvSpPr/>
            <p:nvPr/>
          </p:nvSpPr>
          <p:spPr>
            <a:xfrm>
              <a:off x="4910875" y="2567800"/>
              <a:ext cx="45150" cy="35950"/>
            </a:xfrm>
            <a:custGeom>
              <a:avLst/>
              <a:gdLst/>
              <a:ahLst/>
              <a:cxnLst/>
              <a:rect l="l" t="t" r="r" b="b"/>
              <a:pathLst>
                <a:path w="1806" h="1438" extrusionOk="0">
                  <a:moveTo>
                    <a:pt x="109" y="0"/>
                  </a:moveTo>
                  <a:cubicBezTo>
                    <a:pt x="66" y="0"/>
                    <a:pt x="33" y="29"/>
                    <a:pt x="33" y="76"/>
                  </a:cubicBezTo>
                  <a:cubicBezTo>
                    <a:pt x="1" y="139"/>
                    <a:pt x="33" y="203"/>
                    <a:pt x="96" y="234"/>
                  </a:cubicBezTo>
                  <a:cubicBezTo>
                    <a:pt x="603" y="361"/>
                    <a:pt x="1014" y="678"/>
                    <a:pt x="1331" y="1058"/>
                  </a:cubicBezTo>
                  <a:cubicBezTo>
                    <a:pt x="1426" y="1153"/>
                    <a:pt x="1489" y="1279"/>
                    <a:pt x="1553" y="1374"/>
                  </a:cubicBezTo>
                  <a:cubicBezTo>
                    <a:pt x="1584" y="1406"/>
                    <a:pt x="1616" y="1438"/>
                    <a:pt x="1679" y="1438"/>
                  </a:cubicBezTo>
                  <a:cubicBezTo>
                    <a:pt x="1679" y="1438"/>
                    <a:pt x="1711" y="1438"/>
                    <a:pt x="1711" y="1406"/>
                  </a:cubicBezTo>
                  <a:cubicBezTo>
                    <a:pt x="1774" y="1374"/>
                    <a:pt x="1806" y="1311"/>
                    <a:pt x="1774" y="1248"/>
                  </a:cubicBezTo>
                  <a:cubicBezTo>
                    <a:pt x="1679" y="1153"/>
                    <a:pt x="1616" y="1026"/>
                    <a:pt x="1521" y="931"/>
                  </a:cubicBezTo>
                  <a:cubicBezTo>
                    <a:pt x="1173" y="488"/>
                    <a:pt x="698" y="171"/>
                    <a:pt x="159" y="13"/>
                  </a:cubicBezTo>
                  <a:cubicBezTo>
                    <a:pt x="142" y="4"/>
                    <a:pt x="125" y="0"/>
                    <a:pt x="109"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25"/>
            <p:cNvSpPr/>
            <p:nvPr/>
          </p:nvSpPr>
          <p:spPr>
            <a:xfrm>
              <a:off x="4794500" y="2537225"/>
              <a:ext cx="190050" cy="189250"/>
            </a:xfrm>
            <a:custGeom>
              <a:avLst/>
              <a:gdLst/>
              <a:ahLst/>
              <a:cxnLst/>
              <a:rect l="l" t="t" r="r" b="b"/>
              <a:pathLst>
                <a:path w="7602" h="7570" extrusionOk="0">
                  <a:moveTo>
                    <a:pt x="3801" y="539"/>
                  </a:moveTo>
                  <a:cubicBezTo>
                    <a:pt x="5606" y="539"/>
                    <a:pt x="7063" y="1996"/>
                    <a:pt x="7063" y="3801"/>
                  </a:cubicBezTo>
                  <a:cubicBezTo>
                    <a:pt x="7063" y="5606"/>
                    <a:pt x="5606" y="7063"/>
                    <a:pt x="3801" y="7063"/>
                  </a:cubicBezTo>
                  <a:cubicBezTo>
                    <a:pt x="1996" y="7063"/>
                    <a:pt x="539" y="5606"/>
                    <a:pt x="539" y="3801"/>
                  </a:cubicBezTo>
                  <a:cubicBezTo>
                    <a:pt x="539" y="1996"/>
                    <a:pt x="1996" y="539"/>
                    <a:pt x="3801" y="539"/>
                  </a:cubicBezTo>
                  <a:close/>
                  <a:moveTo>
                    <a:pt x="3801" y="0"/>
                  </a:moveTo>
                  <a:cubicBezTo>
                    <a:pt x="1711" y="0"/>
                    <a:pt x="0" y="1711"/>
                    <a:pt x="0" y="3801"/>
                  </a:cubicBezTo>
                  <a:cubicBezTo>
                    <a:pt x="0" y="5891"/>
                    <a:pt x="1711" y="7569"/>
                    <a:pt x="3801" y="7569"/>
                  </a:cubicBezTo>
                  <a:cubicBezTo>
                    <a:pt x="5891" y="7569"/>
                    <a:pt x="7601" y="5891"/>
                    <a:pt x="7601" y="3801"/>
                  </a:cubicBezTo>
                  <a:cubicBezTo>
                    <a:pt x="7601" y="1711"/>
                    <a:pt x="5891" y="0"/>
                    <a:pt x="3801"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25"/>
            <p:cNvSpPr/>
            <p:nvPr/>
          </p:nvSpPr>
          <p:spPr>
            <a:xfrm>
              <a:off x="3775550" y="2178575"/>
              <a:ext cx="44350" cy="898625"/>
            </a:xfrm>
            <a:custGeom>
              <a:avLst/>
              <a:gdLst/>
              <a:ahLst/>
              <a:cxnLst/>
              <a:rect l="l" t="t" r="r" b="b"/>
              <a:pathLst>
                <a:path w="1774" h="35945" extrusionOk="0">
                  <a:moveTo>
                    <a:pt x="887" y="0"/>
                  </a:moveTo>
                  <a:cubicBezTo>
                    <a:pt x="380" y="0"/>
                    <a:pt x="0" y="412"/>
                    <a:pt x="0" y="887"/>
                  </a:cubicBezTo>
                  <a:cubicBezTo>
                    <a:pt x="0" y="1331"/>
                    <a:pt x="285" y="1679"/>
                    <a:pt x="697" y="1774"/>
                  </a:cubicBezTo>
                  <a:lnTo>
                    <a:pt x="697" y="34171"/>
                  </a:lnTo>
                  <a:cubicBezTo>
                    <a:pt x="285" y="34266"/>
                    <a:pt x="0" y="34615"/>
                    <a:pt x="0" y="35058"/>
                  </a:cubicBezTo>
                  <a:cubicBezTo>
                    <a:pt x="0" y="35565"/>
                    <a:pt x="380" y="35945"/>
                    <a:pt x="887" y="35945"/>
                  </a:cubicBezTo>
                  <a:cubicBezTo>
                    <a:pt x="1394" y="35945"/>
                    <a:pt x="1774" y="35565"/>
                    <a:pt x="1774" y="35058"/>
                  </a:cubicBezTo>
                  <a:cubicBezTo>
                    <a:pt x="1774" y="34615"/>
                    <a:pt x="1489" y="34266"/>
                    <a:pt x="1077" y="34171"/>
                  </a:cubicBezTo>
                  <a:lnTo>
                    <a:pt x="1077" y="1774"/>
                  </a:lnTo>
                  <a:cubicBezTo>
                    <a:pt x="1489" y="1679"/>
                    <a:pt x="1774" y="1331"/>
                    <a:pt x="1774" y="887"/>
                  </a:cubicBezTo>
                  <a:cubicBezTo>
                    <a:pt x="1774" y="412"/>
                    <a:pt x="1394" y="0"/>
                    <a:pt x="887"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25"/>
            <p:cNvSpPr/>
            <p:nvPr/>
          </p:nvSpPr>
          <p:spPr>
            <a:xfrm>
              <a:off x="3709825" y="3338450"/>
              <a:ext cx="172625" cy="196375"/>
            </a:xfrm>
            <a:custGeom>
              <a:avLst/>
              <a:gdLst/>
              <a:ahLst/>
              <a:cxnLst/>
              <a:rect l="l" t="t" r="r" b="b"/>
              <a:pathLst>
                <a:path w="6905" h="7855" extrusionOk="0">
                  <a:moveTo>
                    <a:pt x="3453" y="507"/>
                  </a:moveTo>
                  <a:cubicBezTo>
                    <a:pt x="4245" y="507"/>
                    <a:pt x="4973" y="792"/>
                    <a:pt x="5511" y="1330"/>
                  </a:cubicBezTo>
                  <a:cubicBezTo>
                    <a:pt x="6081" y="1900"/>
                    <a:pt x="6398" y="2629"/>
                    <a:pt x="6398" y="3421"/>
                  </a:cubicBezTo>
                  <a:cubicBezTo>
                    <a:pt x="6398" y="3959"/>
                    <a:pt x="6303" y="4371"/>
                    <a:pt x="6113" y="4687"/>
                  </a:cubicBezTo>
                  <a:cubicBezTo>
                    <a:pt x="6113" y="4719"/>
                    <a:pt x="6081" y="4719"/>
                    <a:pt x="6050" y="4751"/>
                  </a:cubicBezTo>
                  <a:cubicBezTo>
                    <a:pt x="5416" y="5701"/>
                    <a:pt x="5036" y="6556"/>
                    <a:pt x="4973" y="7348"/>
                  </a:cubicBezTo>
                  <a:lnTo>
                    <a:pt x="1933" y="7348"/>
                  </a:lnTo>
                  <a:cubicBezTo>
                    <a:pt x="1838" y="6239"/>
                    <a:pt x="1204" y="5289"/>
                    <a:pt x="919" y="4877"/>
                  </a:cubicBezTo>
                  <a:cubicBezTo>
                    <a:pt x="888" y="4814"/>
                    <a:pt x="824" y="4751"/>
                    <a:pt x="824" y="4719"/>
                  </a:cubicBezTo>
                  <a:cubicBezTo>
                    <a:pt x="634" y="4371"/>
                    <a:pt x="539" y="3959"/>
                    <a:pt x="508" y="3516"/>
                  </a:cubicBezTo>
                  <a:cubicBezTo>
                    <a:pt x="508" y="2724"/>
                    <a:pt x="793" y="1995"/>
                    <a:pt x="1331" y="1394"/>
                  </a:cubicBezTo>
                  <a:cubicBezTo>
                    <a:pt x="1901" y="824"/>
                    <a:pt x="2629" y="507"/>
                    <a:pt x="3421" y="507"/>
                  </a:cubicBezTo>
                  <a:close/>
                  <a:moveTo>
                    <a:pt x="3421" y="0"/>
                  </a:moveTo>
                  <a:cubicBezTo>
                    <a:pt x="2503" y="0"/>
                    <a:pt x="1648" y="380"/>
                    <a:pt x="983" y="1045"/>
                  </a:cubicBezTo>
                  <a:cubicBezTo>
                    <a:pt x="318" y="1742"/>
                    <a:pt x="1" y="2629"/>
                    <a:pt x="33" y="3547"/>
                  </a:cubicBezTo>
                  <a:cubicBezTo>
                    <a:pt x="33" y="4054"/>
                    <a:pt x="159" y="4497"/>
                    <a:pt x="381" y="4941"/>
                  </a:cubicBezTo>
                  <a:cubicBezTo>
                    <a:pt x="381" y="5004"/>
                    <a:pt x="444" y="5067"/>
                    <a:pt x="508" y="5162"/>
                  </a:cubicBezTo>
                  <a:cubicBezTo>
                    <a:pt x="761" y="5542"/>
                    <a:pt x="1363" y="6429"/>
                    <a:pt x="1458" y="7379"/>
                  </a:cubicBezTo>
                  <a:cubicBezTo>
                    <a:pt x="1458" y="7664"/>
                    <a:pt x="1679" y="7854"/>
                    <a:pt x="1933" y="7854"/>
                  </a:cubicBezTo>
                  <a:lnTo>
                    <a:pt x="4973" y="7854"/>
                  </a:lnTo>
                  <a:cubicBezTo>
                    <a:pt x="5226" y="7854"/>
                    <a:pt x="5448" y="7664"/>
                    <a:pt x="5480" y="7411"/>
                  </a:cubicBezTo>
                  <a:cubicBezTo>
                    <a:pt x="5511" y="6714"/>
                    <a:pt x="5860" y="5922"/>
                    <a:pt x="6461" y="5067"/>
                  </a:cubicBezTo>
                  <a:cubicBezTo>
                    <a:pt x="6493" y="5004"/>
                    <a:pt x="6525" y="4972"/>
                    <a:pt x="6525" y="4941"/>
                  </a:cubicBezTo>
                  <a:cubicBezTo>
                    <a:pt x="6778" y="4561"/>
                    <a:pt x="6873" y="4054"/>
                    <a:pt x="6873" y="3421"/>
                  </a:cubicBezTo>
                  <a:cubicBezTo>
                    <a:pt x="6905" y="2502"/>
                    <a:pt x="6525" y="1647"/>
                    <a:pt x="5891" y="982"/>
                  </a:cubicBezTo>
                  <a:cubicBezTo>
                    <a:pt x="5226" y="349"/>
                    <a:pt x="4371" y="0"/>
                    <a:pt x="3421"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25"/>
            <p:cNvSpPr/>
            <p:nvPr/>
          </p:nvSpPr>
          <p:spPr>
            <a:xfrm>
              <a:off x="3753375" y="3542700"/>
              <a:ext cx="87900" cy="13500"/>
            </a:xfrm>
            <a:custGeom>
              <a:avLst/>
              <a:gdLst/>
              <a:ahLst/>
              <a:cxnLst/>
              <a:rect l="l" t="t" r="r" b="b"/>
              <a:pathLst>
                <a:path w="3516" h="540" extrusionOk="0">
                  <a:moveTo>
                    <a:pt x="222" y="1"/>
                  </a:moveTo>
                  <a:cubicBezTo>
                    <a:pt x="96" y="1"/>
                    <a:pt x="1" y="96"/>
                    <a:pt x="1" y="223"/>
                  </a:cubicBezTo>
                  <a:lnTo>
                    <a:pt x="1" y="286"/>
                  </a:lnTo>
                  <a:cubicBezTo>
                    <a:pt x="1" y="444"/>
                    <a:pt x="96" y="539"/>
                    <a:pt x="222" y="539"/>
                  </a:cubicBezTo>
                  <a:lnTo>
                    <a:pt x="3294" y="539"/>
                  </a:lnTo>
                  <a:cubicBezTo>
                    <a:pt x="3421" y="539"/>
                    <a:pt x="3516" y="444"/>
                    <a:pt x="3516" y="286"/>
                  </a:cubicBezTo>
                  <a:lnTo>
                    <a:pt x="3516" y="223"/>
                  </a:lnTo>
                  <a:cubicBezTo>
                    <a:pt x="3516" y="96"/>
                    <a:pt x="3421" y="1"/>
                    <a:pt x="3294"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25"/>
            <p:cNvSpPr/>
            <p:nvPr/>
          </p:nvSpPr>
          <p:spPr>
            <a:xfrm>
              <a:off x="3757350" y="3563300"/>
              <a:ext cx="77600" cy="14275"/>
            </a:xfrm>
            <a:custGeom>
              <a:avLst/>
              <a:gdLst/>
              <a:ahLst/>
              <a:cxnLst/>
              <a:rect l="l" t="t" r="r" b="b"/>
              <a:pathLst>
                <a:path w="3104" h="571" extrusionOk="0">
                  <a:moveTo>
                    <a:pt x="222" y="0"/>
                  </a:moveTo>
                  <a:cubicBezTo>
                    <a:pt x="95" y="0"/>
                    <a:pt x="0" y="95"/>
                    <a:pt x="0" y="222"/>
                  </a:cubicBezTo>
                  <a:lnTo>
                    <a:pt x="0" y="349"/>
                  </a:lnTo>
                  <a:cubicBezTo>
                    <a:pt x="0" y="475"/>
                    <a:pt x="95" y="570"/>
                    <a:pt x="222" y="570"/>
                  </a:cubicBezTo>
                  <a:lnTo>
                    <a:pt x="2882" y="570"/>
                  </a:lnTo>
                  <a:cubicBezTo>
                    <a:pt x="3009" y="570"/>
                    <a:pt x="3104" y="475"/>
                    <a:pt x="3104" y="349"/>
                  </a:cubicBezTo>
                  <a:lnTo>
                    <a:pt x="3104" y="222"/>
                  </a:lnTo>
                  <a:cubicBezTo>
                    <a:pt x="3104" y="95"/>
                    <a:pt x="3009" y="0"/>
                    <a:pt x="2882"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25"/>
            <p:cNvSpPr/>
            <p:nvPr/>
          </p:nvSpPr>
          <p:spPr>
            <a:xfrm>
              <a:off x="3761300" y="3585475"/>
              <a:ext cx="69700" cy="16650"/>
            </a:xfrm>
            <a:custGeom>
              <a:avLst/>
              <a:gdLst/>
              <a:ahLst/>
              <a:cxnLst/>
              <a:rect l="l" t="t" r="r" b="b"/>
              <a:pathLst>
                <a:path w="2788" h="666" extrusionOk="0">
                  <a:moveTo>
                    <a:pt x="190" y="0"/>
                  </a:moveTo>
                  <a:cubicBezTo>
                    <a:pt x="95" y="0"/>
                    <a:pt x="0" y="63"/>
                    <a:pt x="32" y="127"/>
                  </a:cubicBezTo>
                  <a:cubicBezTo>
                    <a:pt x="159" y="443"/>
                    <a:pt x="729" y="665"/>
                    <a:pt x="1394" y="665"/>
                  </a:cubicBezTo>
                  <a:cubicBezTo>
                    <a:pt x="2091" y="665"/>
                    <a:pt x="2661" y="443"/>
                    <a:pt x="2787" y="127"/>
                  </a:cubicBezTo>
                  <a:cubicBezTo>
                    <a:pt x="2787" y="63"/>
                    <a:pt x="2724" y="0"/>
                    <a:pt x="2629"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25"/>
            <p:cNvSpPr/>
            <p:nvPr/>
          </p:nvSpPr>
          <p:spPr>
            <a:xfrm>
              <a:off x="3789800" y="3253725"/>
              <a:ext cx="13475" cy="55450"/>
            </a:xfrm>
            <a:custGeom>
              <a:avLst/>
              <a:gdLst/>
              <a:ahLst/>
              <a:cxnLst/>
              <a:rect l="l" t="t" r="r" b="b"/>
              <a:pathLst>
                <a:path w="539" h="2218" extrusionOk="0">
                  <a:moveTo>
                    <a:pt x="222" y="1"/>
                  </a:moveTo>
                  <a:cubicBezTo>
                    <a:pt x="95" y="1"/>
                    <a:pt x="0" y="96"/>
                    <a:pt x="0" y="222"/>
                  </a:cubicBezTo>
                  <a:lnTo>
                    <a:pt x="254" y="2218"/>
                  </a:lnTo>
                  <a:lnTo>
                    <a:pt x="507" y="222"/>
                  </a:lnTo>
                  <a:cubicBezTo>
                    <a:pt x="539" y="96"/>
                    <a:pt x="444" y="1"/>
                    <a:pt x="317"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25"/>
            <p:cNvSpPr/>
            <p:nvPr/>
          </p:nvSpPr>
          <p:spPr>
            <a:xfrm>
              <a:off x="3665500" y="3305800"/>
              <a:ext cx="41975" cy="41375"/>
            </a:xfrm>
            <a:custGeom>
              <a:avLst/>
              <a:gdLst/>
              <a:ahLst/>
              <a:cxnLst/>
              <a:rect l="l" t="t" r="r" b="b"/>
              <a:pathLst>
                <a:path w="1679" h="1655" extrusionOk="0">
                  <a:moveTo>
                    <a:pt x="313" y="0"/>
                  </a:moveTo>
                  <a:cubicBezTo>
                    <a:pt x="262" y="0"/>
                    <a:pt x="206" y="24"/>
                    <a:pt x="159" y="71"/>
                  </a:cubicBezTo>
                  <a:lnTo>
                    <a:pt x="95" y="135"/>
                  </a:lnTo>
                  <a:cubicBezTo>
                    <a:pt x="0" y="230"/>
                    <a:pt x="0" y="356"/>
                    <a:pt x="95" y="420"/>
                  </a:cubicBezTo>
                  <a:lnTo>
                    <a:pt x="1679" y="1655"/>
                  </a:lnTo>
                  <a:lnTo>
                    <a:pt x="444" y="71"/>
                  </a:lnTo>
                  <a:cubicBezTo>
                    <a:pt x="412" y="24"/>
                    <a:pt x="365" y="0"/>
                    <a:pt x="313"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25"/>
            <p:cNvSpPr/>
            <p:nvPr/>
          </p:nvSpPr>
          <p:spPr>
            <a:xfrm>
              <a:off x="3617200" y="3430925"/>
              <a:ext cx="54650" cy="12200"/>
            </a:xfrm>
            <a:custGeom>
              <a:avLst/>
              <a:gdLst/>
              <a:ahLst/>
              <a:cxnLst/>
              <a:rect l="l" t="t" r="r" b="b"/>
              <a:pathLst>
                <a:path w="2186" h="488" extrusionOk="0">
                  <a:moveTo>
                    <a:pt x="174" y="0"/>
                  </a:moveTo>
                  <a:cubicBezTo>
                    <a:pt x="72" y="0"/>
                    <a:pt x="1" y="87"/>
                    <a:pt x="1" y="197"/>
                  </a:cubicBezTo>
                  <a:lnTo>
                    <a:pt x="1" y="292"/>
                  </a:lnTo>
                  <a:cubicBezTo>
                    <a:pt x="1" y="402"/>
                    <a:pt x="72" y="488"/>
                    <a:pt x="174" y="488"/>
                  </a:cubicBezTo>
                  <a:cubicBezTo>
                    <a:pt x="190" y="488"/>
                    <a:pt x="206" y="486"/>
                    <a:pt x="222" y="482"/>
                  </a:cubicBezTo>
                  <a:lnTo>
                    <a:pt x="2186" y="228"/>
                  </a:lnTo>
                  <a:lnTo>
                    <a:pt x="222" y="7"/>
                  </a:lnTo>
                  <a:cubicBezTo>
                    <a:pt x="206" y="2"/>
                    <a:pt x="190" y="0"/>
                    <a:pt x="174"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25"/>
            <p:cNvSpPr/>
            <p:nvPr/>
          </p:nvSpPr>
          <p:spPr>
            <a:xfrm>
              <a:off x="3924400" y="3426325"/>
              <a:ext cx="55450" cy="12850"/>
            </a:xfrm>
            <a:custGeom>
              <a:avLst/>
              <a:gdLst/>
              <a:ahLst/>
              <a:cxnLst/>
              <a:rect l="l" t="t" r="r" b="b"/>
              <a:pathLst>
                <a:path w="2218" h="514" extrusionOk="0">
                  <a:moveTo>
                    <a:pt x="1995" y="1"/>
                  </a:moveTo>
                  <a:lnTo>
                    <a:pt x="0" y="254"/>
                  </a:lnTo>
                  <a:lnTo>
                    <a:pt x="1995" y="507"/>
                  </a:lnTo>
                  <a:cubicBezTo>
                    <a:pt x="2008" y="511"/>
                    <a:pt x="2021" y="513"/>
                    <a:pt x="2034" y="513"/>
                  </a:cubicBezTo>
                  <a:cubicBezTo>
                    <a:pt x="2121" y="513"/>
                    <a:pt x="2217" y="427"/>
                    <a:pt x="2217" y="317"/>
                  </a:cubicBezTo>
                  <a:lnTo>
                    <a:pt x="2217" y="222"/>
                  </a:lnTo>
                  <a:cubicBezTo>
                    <a:pt x="2217" y="96"/>
                    <a:pt x="2090" y="1"/>
                    <a:pt x="1995"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25"/>
            <p:cNvSpPr/>
            <p:nvPr/>
          </p:nvSpPr>
          <p:spPr>
            <a:xfrm>
              <a:off x="3886400" y="3302700"/>
              <a:ext cx="41975" cy="41325"/>
            </a:xfrm>
            <a:custGeom>
              <a:avLst/>
              <a:gdLst/>
              <a:ahLst/>
              <a:cxnLst/>
              <a:rect l="l" t="t" r="r" b="b"/>
              <a:pathLst>
                <a:path w="1679" h="1653" extrusionOk="0">
                  <a:moveTo>
                    <a:pt x="1363" y="1"/>
                  </a:moveTo>
                  <a:cubicBezTo>
                    <a:pt x="1299" y="1"/>
                    <a:pt x="1237" y="32"/>
                    <a:pt x="1203" y="100"/>
                  </a:cubicBezTo>
                  <a:lnTo>
                    <a:pt x="0" y="1652"/>
                  </a:lnTo>
                  <a:lnTo>
                    <a:pt x="0" y="1652"/>
                  </a:lnTo>
                  <a:lnTo>
                    <a:pt x="1552" y="449"/>
                  </a:lnTo>
                  <a:cubicBezTo>
                    <a:pt x="1647" y="354"/>
                    <a:pt x="1679" y="227"/>
                    <a:pt x="1584" y="132"/>
                  </a:cubicBezTo>
                  <a:lnTo>
                    <a:pt x="1520" y="69"/>
                  </a:lnTo>
                  <a:cubicBezTo>
                    <a:pt x="1476" y="25"/>
                    <a:pt x="1418" y="1"/>
                    <a:pt x="1363"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25"/>
            <p:cNvSpPr/>
            <p:nvPr/>
          </p:nvSpPr>
          <p:spPr>
            <a:xfrm>
              <a:off x="2628325" y="2042400"/>
              <a:ext cx="232000" cy="296125"/>
            </a:xfrm>
            <a:custGeom>
              <a:avLst/>
              <a:gdLst/>
              <a:ahLst/>
              <a:cxnLst/>
              <a:rect l="l" t="t" r="r" b="b"/>
              <a:pathLst>
                <a:path w="9280" h="11845" extrusionOk="0">
                  <a:moveTo>
                    <a:pt x="8393" y="0"/>
                  </a:moveTo>
                  <a:cubicBezTo>
                    <a:pt x="7887" y="0"/>
                    <a:pt x="7506" y="380"/>
                    <a:pt x="7506" y="887"/>
                  </a:cubicBezTo>
                  <a:cubicBezTo>
                    <a:pt x="7506" y="1014"/>
                    <a:pt x="7538" y="1140"/>
                    <a:pt x="7570" y="1267"/>
                  </a:cubicBezTo>
                  <a:lnTo>
                    <a:pt x="824" y="6397"/>
                  </a:lnTo>
                  <a:cubicBezTo>
                    <a:pt x="793" y="6429"/>
                    <a:pt x="761" y="6493"/>
                    <a:pt x="761" y="6556"/>
                  </a:cubicBezTo>
                  <a:lnTo>
                    <a:pt x="729" y="10071"/>
                  </a:lnTo>
                  <a:cubicBezTo>
                    <a:pt x="318" y="10166"/>
                    <a:pt x="1" y="10514"/>
                    <a:pt x="1" y="10958"/>
                  </a:cubicBezTo>
                  <a:cubicBezTo>
                    <a:pt x="1" y="11465"/>
                    <a:pt x="413" y="11845"/>
                    <a:pt x="919" y="11845"/>
                  </a:cubicBezTo>
                  <a:cubicBezTo>
                    <a:pt x="1394" y="11845"/>
                    <a:pt x="1806" y="11465"/>
                    <a:pt x="1806" y="10958"/>
                  </a:cubicBezTo>
                  <a:cubicBezTo>
                    <a:pt x="1806" y="10546"/>
                    <a:pt x="1489" y="10166"/>
                    <a:pt x="1109" y="10103"/>
                  </a:cubicBezTo>
                  <a:lnTo>
                    <a:pt x="1141" y="6651"/>
                  </a:lnTo>
                  <a:lnTo>
                    <a:pt x="7823" y="1552"/>
                  </a:lnTo>
                  <a:cubicBezTo>
                    <a:pt x="7982" y="1711"/>
                    <a:pt x="8172" y="1774"/>
                    <a:pt x="8393" y="1774"/>
                  </a:cubicBezTo>
                  <a:cubicBezTo>
                    <a:pt x="8900" y="1774"/>
                    <a:pt x="9280" y="1394"/>
                    <a:pt x="9280" y="887"/>
                  </a:cubicBezTo>
                  <a:cubicBezTo>
                    <a:pt x="9280" y="380"/>
                    <a:pt x="8868" y="0"/>
                    <a:pt x="8393"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25"/>
            <p:cNvSpPr/>
            <p:nvPr/>
          </p:nvSpPr>
          <p:spPr>
            <a:xfrm>
              <a:off x="2502450" y="2581550"/>
              <a:ext cx="195575" cy="169475"/>
            </a:xfrm>
            <a:custGeom>
              <a:avLst/>
              <a:gdLst/>
              <a:ahLst/>
              <a:cxnLst/>
              <a:rect l="l" t="t" r="r" b="b"/>
              <a:pathLst>
                <a:path w="7823" h="6779" extrusionOk="0">
                  <a:moveTo>
                    <a:pt x="2344" y="1"/>
                  </a:moveTo>
                  <a:cubicBezTo>
                    <a:pt x="1172" y="1"/>
                    <a:pt x="191" y="983"/>
                    <a:pt x="191" y="2186"/>
                  </a:cubicBezTo>
                  <a:lnTo>
                    <a:pt x="191" y="3706"/>
                  </a:lnTo>
                  <a:cubicBezTo>
                    <a:pt x="191" y="4181"/>
                    <a:pt x="317" y="4593"/>
                    <a:pt x="571" y="4941"/>
                  </a:cubicBezTo>
                  <a:lnTo>
                    <a:pt x="1" y="6778"/>
                  </a:lnTo>
                  <a:lnTo>
                    <a:pt x="1837" y="5828"/>
                  </a:lnTo>
                  <a:cubicBezTo>
                    <a:pt x="2027" y="5860"/>
                    <a:pt x="2186" y="5891"/>
                    <a:pt x="2344" y="5891"/>
                  </a:cubicBezTo>
                  <a:lnTo>
                    <a:pt x="3357" y="5891"/>
                  </a:lnTo>
                  <a:cubicBezTo>
                    <a:pt x="3262" y="5638"/>
                    <a:pt x="3199" y="5353"/>
                    <a:pt x="3199" y="5068"/>
                  </a:cubicBezTo>
                  <a:lnTo>
                    <a:pt x="3199" y="3548"/>
                  </a:lnTo>
                  <a:cubicBezTo>
                    <a:pt x="3199" y="2344"/>
                    <a:pt x="4181" y="1363"/>
                    <a:pt x="5384" y="1363"/>
                  </a:cubicBezTo>
                  <a:lnTo>
                    <a:pt x="7823" y="1363"/>
                  </a:lnTo>
                  <a:cubicBezTo>
                    <a:pt x="7506" y="571"/>
                    <a:pt x="6714" y="33"/>
                    <a:pt x="5828"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25"/>
            <p:cNvSpPr/>
            <p:nvPr/>
          </p:nvSpPr>
          <p:spPr>
            <a:xfrm>
              <a:off x="2598250" y="2625100"/>
              <a:ext cx="208250" cy="159175"/>
            </a:xfrm>
            <a:custGeom>
              <a:avLst/>
              <a:gdLst/>
              <a:ahLst/>
              <a:cxnLst/>
              <a:rect l="l" t="t" r="r" b="b"/>
              <a:pathLst>
                <a:path w="8330" h="6367" extrusionOk="0">
                  <a:moveTo>
                    <a:pt x="2186" y="1"/>
                  </a:moveTo>
                  <a:cubicBezTo>
                    <a:pt x="982" y="1"/>
                    <a:pt x="0" y="982"/>
                    <a:pt x="0" y="2154"/>
                  </a:cubicBezTo>
                  <a:lnTo>
                    <a:pt x="0" y="3706"/>
                  </a:lnTo>
                  <a:cubicBezTo>
                    <a:pt x="0" y="4909"/>
                    <a:pt x="982" y="5859"/>
                    <a:pt x="2186" y="5859"/>
                  </a:cubicBezTo>
                  <a:lnTo>
                    <a:pt x="5638" y="5859"/>
                  </a:lnTo>
                  <a:cubicBezTo>
                    <a:pt x="5828" y="5859"/>
                    <a:pt x="5986" y="5859"/>
                    <a:pt x="6144" y="5796"/>
                  </a:cubicBezTo>
                  <a:lnTo>
                    <a:pt x="8329" y="6366"/>
                  </a:lnTo>
                  <a:lnTo>
                    <a:pt x="7411" y="4941"/>
                  </a:lnTo>
                  <a:cubicBezTo>
                    <a:pt x="7664" y="4593"/>
                    <a:pt x="7823" y="4149"/>
                    <a:pt x="7823" y="3706"/>
                  </a:cubicBezTo>
                  <a:lnTo>
                    <a:pt x="7823" y="2154"/>
                  </a:lnTo>
                  <a:cubicBezTo>
                    <a:pt x="7823" y="982"/>
                    <a:pt x="6841" y="1"/>
                    <a:pt x="5638"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25"/>
            <p:cNvSpPr/>
            <p:nvPr/>
          </p:nvSpPr>
          <p:spPr>
            <a:xfrm>
              <a:off x="1236475" y="1625150"/>
              <a:ext cx="598575" cy="1454425"/>
            </a:xfrm>
            <a:custGeom>
              <a:avLst/>
              <a:gdLst/>
              <a:ahLst/>
              <a:cxnLst/>
              <a:rect l="l" t="t" r="r" b="b"/>
              <a:pathLst>
                <a:path w="23943" h="58177" extrusionOk="0">
                  <a:moveTo>
                    <a:pt x="23056" y="1"/>
                  </a:moveTo>
                  <a:cubicBezTo>
                    <a:pt x="22549" y="1"/>
                    <a:pt x="22137" y="381"/>
                    <a:pt x="22137" y="888"/>
                  </a:cubicBezTo>
                  <a:cubicBezTo>
                    <a:pt x="22137" y="1014"/>
                    <a:pt x="22169" y="1109"/>
                    <a:pt x="22201" y="1204"/>
                  </a:cubicBezTo>
                  <a:lnTo>
                    <a:pt x="792" y="15012"/>
                  </a:lnTo>
                  <a:cubicBezTo>
                    <a:pt x="761" y="15044"/>
                    <a:pt x="697" y="15107"/>
                    <a:pt x="697" y="15170"/>
                  </a:cubicBezTo>
                  <a:lnTo>
                    <a:pt x="697" y="56403"/>
                  </a:lnTo>
                  <a:cubicBezTo>
                    <a:pt x="317" y="56467"/>
                    <a:pt x="1" y="56847"/>
                    <a:pt x="1" y="57258"/>
                  </a:cubicBezTo>
                  <a:cubicBezTo>
                    <a:pt x="1" y="57765"/>
                    <a:pt x="412" y="58177"/>
                    <a:pt x="887" y="58177"/>
                  </a:cubicBezTo>
                  <a:cubicBezTo>
                    <a:pt x="1394" y="58177"/>
                    <a:pt x="1806" y="57765"/>
                    <a:pt x="1806" y="57258"/>
                  </a:cubicBezTo>
                  <a:cubicBezTo>
                    <a:pt x="1806" y="56847"/>
                    <a:pt x="1489" y="56467"/>
                    <a:pt x="1077" y="56403"/>
                  </a:cubicBezTo>
                  <a:lnTo>
                    <a:pt x="1077" y="15265"/>
                  </a:lnTo>
                  <a:lnTo>
                    <a:pt x="22391" y="1521"/>
                  </a:lnTo>
                  <a:cubicBezTo>
                    <a:pt x="22581" y="1679"/>
                    <a:pt x="22802" y="1774"/>
                    <a:pt x="23024" y="1774"/>
                  </a:cubicBezTo>
                  <a:cubicBezTo>
                    <a:pt x="23531" y="1774"/>
                    <a:pt x="23943" y="1394"/>
                    <a:pt x="23943" y="888"/>
                  </a:cubicBezTo>
                  <a:cubicBezTo>
                    <a:pt x="23943" y="381"/>
                    <a:pt x="23531" y="1"/>
                    <a:pt x="23056" y="1"/>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25"/>
            <p:cNvSpPr/>
            <p:nvPr/>
          </p:nvSpPr>
          <p:spPr>
            <a:xfrm>
              <a:off x="936425" y="3102525"/>
              <a:ext cx="649225" cy="650025"/>
            </a:xfrm>
            <a:custGeom>
              <a:avLst/>
              <a:gdLst/>
              <a:ahLst/>
              <a:cxnLst/>
              <a:rect l="l" t="t" r="r" b="b"/>
              <a:pathLst>
                <a:path w="25969" h="26001" extrusionOk="0">
                  <a:moveTo>
                    <a:pt x="12984" y="0"/>
                  </a:moveTo>
                  <a:cubicBezTo>
                    <a:pt x="5796" y="0"/>
                    <a:pt x="0" y="5827"/>
                    <a:pt x="0" y="13016"/>
                  </a:cubicBezTo>
                  <a:cubicBezTo>
                    <a:pt x="0" y="20173"/>
                    <a:pt x="5796" y="26000"/>
                    <a:pt x="12984" y="26000"/>
                  </a:cubicBezTo>
                  <a:cubicBezTo>
                    <a:pt x="20142" y="26000"/>
                    <a:pt x="25969" y="20173"/>
                    <a:pt x="25969" y="13016"/>
                  </a:cubicBezTo>
                  <a:cubicBezTo>
                    <a:pt x="25969" y="5827"/>
                    <a:pt x="20142" y="0"/>
                    <a:pt x="12984"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25"/>
            <p:cNvSpPr/>
            <p:nvPr/>
          </p:nvSpPr>
          <p:spPr>
            <a:xfrm>
              <a:off x="950675" y="3116775"/>
              <a:ext cx="620725" cy="621525"/>
            </a:xfrm>
            <a:custGeom>
              <a:avLst/>
              <a:gdLst/>
              <a:ahLst/>
              <a:cxnLst/>
              <a:rect l="l" t="t" r="r" b="b"/>
              <a:pathLst>
                <a:path w="24829" h="24861" extrusionOk="0">
                  <a:moveTo>
                    <a:pt x="12414" y="0"/>
                  </a:moveTo>
                  <a:cubicBezTo>
                    <a:pt x="5542" y="0"/>
                    <a:pt x="0" y="5574"/>
                    <a:pt x="0" y="12446"/>
                  </a:cubicBezTo>
                  <a:cubicBezTo>
                    <a:pt x="0" y="19318"/>
                    <a:pt x="5542" y="24860"/>
                    <a:pt x="12414" y="24860"/>
                  </a:cubicBezTo>
                  <a:cubicBezTo>
                    <a:pt x="19255" y="24860"/>
                    <a:pt x="24829" y="19318"/>
                    <a:pt x="24829" y="12446"/>
                  </a:cubicBezTo>
                  <a:cubicBezTo>
                    <a:pt x="24829" y="5574"/>
                    <a:pt x="19255" y="0"/>
                    <a:pt x="1241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25"/>
            <p:cNvSpPr/>
            <p:nvPr/>
          </p:nvSpPr>
          <p:spPr>
            <a:xfrm>
              <a:off x="1124850" y="3277325"/>
              <a:ext cx="273175" cy="301500"/>
            </a:xfrm>
            <a:custGeom>
              <a:avLst/>
              <a:gdLst/>
              <a:ahLst/>
              <a:cxnLst/>
              <a:rect l="l" t="t" r="r" b="b"/>
              <a:pathLst>
                <a:path w="10927" h="12060" extrusionOk="0">
                  <a:moveTo>
                    <a:pt x="5587" y="1"/>
                  </a:moveTo>
                  <a:cubicBezTo>
                    <a:pt x="5562" y="1"/>
                    <a:pt x="5536" y="3"/>
                    <a:pt x="5511" y="7"/>
                  </a:cubicBezTo>
                  <a:cubicBezTo>
                    <a:pt x="5289" y="7"/>
                    <a:pt x="5162" y="39"/>
                    <a:pt x="5099" y="102"/>
                  </a:cubicBezTo>
                  <a:lnTo>
                    <a:pt x="5162" y="7"/>
                  </a:lnTo>
                  <a:lnTo>
                    <a:pt x="5162" y="7"/>
                  </a:lnTo>
                  <a:cubicBezTo>
                    <a:pt x="5131" y="39"/>
                    <a:pt x="5036" y="70"/>
                    <a:pt x="4972" y="102"/>
                  </a:cubicBezTo>
                  <a:cubicBezTo>
                    <a:pt x="4941" y="102"/>
                    <a:pt x="4877" y="102"/>
                    <a:pt x="4846" y="134"/>
                  </a:cubicBezTo>
                  <a:cubicBezTo>
                    <a:pt x="4276" y="229"/>
                    <a:pt x="3927" y="767"/>
                    <a:pt x="3801" y="957"/>
                  </a:cubicBezTo>
                  <a:cubicBezTo>
                    <a:pt x="3769" y="925"/>
                    <a:pt x="3769" y="862"/>
                    <a:pt x="3769" y="862"/>
                  </a:cubicBezTo>
                  <a:cubicBezTo>
                    <a:pt x="3737" y="925"/>
                    <a:pt x="3737" y="989"/>
                    <a:pt x="3769" y="1020"/>
                  </a:cubicBezTo>
                  <a:cubicBezTo>
                    <a:pt x="3702" y="998"/>
                    <a:pt x="3635" y="975"/>
                    <a:pt x="3579" y="975"/>
                  </a:cubicBezTo>
                  <a:cubicBezTo>
                    <a:pt x="3555" y="975"/>
                    <a:pt x="3534" y="979"/>
                    <a:pt x="3516" y="989"/>
                  </a:cubicBezTo>
                  <a:cubicBezTo>
                    <a:pt x="3516" y="989"/>
                    <a:pt x="3611" y="1020"/>
                    <a:pt x="3706" y="1084"/>
                  </a:cubicBezTo>
                  <a:cubicBezTo>
                    <a:pt x="2946" y="1559"/>
                    <a:pt x="3389" y="3237"/>
                    <a:pt x="3389" y="3237"/>
                  </a:cubicBezTo>
                  <a:cubicBezTo>
                    <a:pt x="2946" y="3997"/>
                    <a:pt x="3706" y="4599"/>
                    <a:pt x="3706" y="4599"/>
                  </a:cubicBezTo>
                  <a:cubicBezTo>
                    <a:pt x="3737" y="4979"/>
                    <a:pt x="3896" y="5391"/>
                    <a:pt x="4022" y="5612"/>
                  </a:cubicBezTo>
                  <a:cubicBezTo>
                    <a:pt x="4054" y="5676"/>
                    <a:pt x="4054" y="5802"/>
                    <a:pt x="4022" y="5897"/>
                  </a:cubicBezTo>
                  <a:cubicBezTo>
                    <a:pt x="4022" y="6056"/>
                    <a:pt x="4022" y="6246"/>
                    <a:pt x="3991" y="6309"/>
                  </a:cubicBezTo>
                  <a:cubicBezTo>
                    <a:pt x="3864" y="6309"/>
                    <a:pt x="3706" y="6277"/>
                    <a:pt x="3642" y="6246"/>
                  </a:cubicBezTo>
                  <a:cubicBezTo>
                    <a:pt x="3484" y="6151"/>
                    <a:pt x="3294" y="6119"/>
                    <a:pt x="3104" y="6119"/>
                  </a:cubicBezTo>
                  <a:lnTo>
                    <a:pt x="3041" y="6119"/>
                  </a:lnTo>
                  <a:cubicBezTo>
                    <a:pt x="1077" y="6119"/>
                    <a:pt x="349" y="8621"/>
                    <a:pt x="64" y="9951"/>
                  </a:cubicBezTo>
                  <a:cubicBezTo>
                    <a:pt x="0" y="10426"/>
                    <a:pt x="159" y="10901"/>
                    <a:pt x="507" y="11028"/>
                  </a:cubicBezTo>
                  <a:cubicBezTo>
                    <a:pt x="1365" y="11418"/>
                    <a:pt x="3171" y="12059"/>
                    <a:pt x="5474" y="12059"/>
                  </a:cubicBezTo>
                  <a:cubicBezTo>
                    <a:pt x="6912" y="12059"/>
                    <a:pt x="8545" y="11809"/>
                    <a:pt x="10261" y="11091"/>
                  </a:cubicBezTo>
                  <a:cubicBezTo>
                    <a:pt x="10673" y="10901"/>
                    <a:pt x="10926" y="10268"/>
                    <a:pt x="10800" y="9666"/>
                  </a:cubicBezTo>
                  <a:cubicBezTo>
                    <a:pt x="10514" y="8304"/>
                    <a:pt x="9723" y="6119"/>
                    <a:pt x="7886" y="6119"/>
                  </a:cubicBezTo>
                  <a:lnTo>
                    <a:pt x="7854" y="6119"/>
                  </a:lnTo>
                  <a:cubicBezTo>
                    <a:pt x="7664" y="6119"/>
                    <a:pt x="7506" y="6151"/>
                    <a:pt x="7379" y="6214"/>
                  </a:cubicBezTo>
                  <a:cubicBezTo>
                    <a:pt x="7284" y="6246"/>
                    <a:pt x="7063" y="6277"/>
                    <a:pt x="6841" y="6309"/>
                  </a:cubicBezTo>
                  <a:lnTo>
                    <a:pt x="6809" y="5929"/>
                  </a:lnTo>
                  <a:cubicBezTo>
                    <a:pt x="6778" y="5834"/>
                    <a:pt x="6778" y="5739"/>
                    <a:pt x="6841" y="5676"/>
                  </a:cubicBezTo>
                  <a:cubicBezTo>
                    <a:pt x="7031" y="5296"/>
                    <a:pt x="7189" y="4631"/>
                    <a:pt x="7189" y="4631"/>
                  </a:cubicBezTo>
                  <a:cubicBezTo>
                    <a:pt x="7854" y="3997"/>
                    <a:pt x="7506" y="3269"/>
                    <a:pt x="7506" y="3269"/>
                  </a:cubicBezTo>
                  <a:cubicBezTo>
                    <a:pt x="7664" y="2509"/>
                    <a:pt x="7664" y="2065"/>
                    <a:pt x="7633" y="1844"/>
                  </a:cubicBezTo>
                  <a:lnTo>
                    <a:pt x="7633" y="1844"/>
                  </a:lnTo>
                  <a:cubicBezTo>
                    <a:pt x="7696" y="1939"/>
                    <a:pt x="7759" y="2002"/>
                    <a:pt x="7759" y="2002"/>
                  </a:cubicBezTo>
                  <a:cubicBezTo>
                    <a:pt x="7664" y="1685"/>
                    <a:pt x="7506" y="1464"/>
                    <a:pt x="7379" y="1305"/>
                  </a:cubicBezTo>
                  <a:cubicBezTo>
                    <a:pt x="7348" y="1274"/>
                    <a:pt x="7316" y="1210"/>
                    <a:pt x="7284" y="1179"/>
                  </a:cubicBezTo>
                  <a:lnTo>
                    <a:pt x="7284" y="1179"/>
                  </a:lnTo>
                  <a:cubicBezTo>
                    <a:pt x="7411" y="1210"/>
                    <a:pt x="7538" y="1274"/>
                    <a:pt x="7538" y="1274"/>
                  </a:cubicBezTo>
                  <a:cubicBezTo>
                    <a:pt x="7411" y="1115"/>
                    <a:pt x="7189" y="957"/>
                    <a:pt x="7063" y="830"/>
                  </a:cubicBezTo>
                  <a:lnTo>
                    <a:pt x="7063" y="830"/>
                  </a:lnTo>
                  <a:cubicBezTo>
                    <a:pt x="7189" y="925"/>
                    <a:pt x="7284" y="957"/>
                    <a:pt x="7284" y="957"/>
                  </a:cubicBezTo>
                  <a:cubicBezTo>
                    <a:pt x="7126" y="799"/>
                    <a:pt x="6936" y="704"/>
                    <a:pt x="6809" y="640"/>
                  </a:cubicBezTo>
                  <a:lnTo>
                    <a:pt x="6841" y="640"/>
                  </a:lnTo>
                  <a:lnTo>
                    <a:pt x="6556" y="482"/>
                  </a:lnTo>
                  <a:lnTo>
                    <a:pt x="6556" y="482"/>
                  </a:lnTo>
                  <a:cubicBezTo>
                    <a:pt x="6746" y="545"/>
                    <a:pt x="6904" y="640"/>
                    <a:pt x="6904" y="640"/>
                  </a:cubicBezTo>
                  <a:cubicBezTo>
                    <a:pt x="6841" y="450"/>
                    <a:pt x="6556" y="260"/>
                    <a:pt x="6556" y="260"/>
                  </a:cubicBezTo>
                  <a:cubicBezTo>
                    <a:pt x="6413" y="189"/>
                    <a:pt x="6289" y="153"/>
                    <a:pt x="6168" y="153"/>
                  </a:cubicBezTo>
                  <a:cubicBezTo>
                    <a:pt x="6128" y="153"/>
                    <a:pt x="6089" y="157"/>
                    <a:pt x="6049" y="165"/>
                  </a:cubicBezTo>
                  <a:cubicBezTo>
                    <a:pt x="5912" y="83"/>
                    <a:pt x="5751" y="1"/>
                    <a:pt x="5587"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25"/>
            <p:cNvSpPr/>
            <p:nvPr/>
          </p:nvSpPr>
          <p:spPr>
            <a:xfrm>
              <a:off x="1223025" y="3435025"/>
              <a:ext cx="34850" cy="114825"/>
            </a:xfrm>
            <a:custGeom>
              <a:avLst/>
              <a:gdLst/>
              <a:ahLst/>
              <a:cxnLst/>
              <a:rect l="l" t="t" r="r" b="b"/>
              <a:pathLst>
                <a:path w="1394" h="4593" extrusionOk="0">
                  <a:moveTo>
                    <a:pt x="64" y="1"/>
                  </a:moveTo>
                  <a:cubicBezTo>
                    <a:pt x="64" y="191"/>
                    <a:pt x="0" y="2534"/>
                    <a:pt x="760" y="4593"/>
                  </a:cubicBezTo>
                  <a:cubicBezTo>
                    <a:pt x="760" y="4593"/>
                    <a:pt x="982" y="2629"/>
                    <a:pt x="1394" y="2281"/>
                  </a:cubicBezTo>
                  <a:cubicBezTo>
                    <a:pt x="1394" y="2281"/>
                    <a:pt x="1014" y="1774"/>
                    <a:pt x="1045" y="1711"/>
                  </a:cubicBezTo>
                  <a:cubicBezTo>
                    <a:pt x="1045" y="1616"/>
                    <a:pt x="1204" y="1299"/>
                    <a:pt x="1362" y="1173"/>
                  </a:cubicBezTo>
                  <a:cubicBezTo>
                    <a:pt x="1394" y="1141"/>
                    <a:pt x="1394" y="1078"/>
                    <a:pt x="1362" y="1046"/>
                  </a:cubicBezTo>
                  <a:lnTo>
                    <a:pt x="6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25"/>
            <p:cNvSpPr/>
            <p:nvPr/>
          </p:nvSpPr>
          <p:spPr>
            <a:xfrm>
              <a:off x="1223025" y="3435025"/>
              <a:ext cx="19025" cy="114825"/>
            </a:xfrm>
            <a:custGeom>
              <a:avLst/>
              <a:gdLst/>
              <a:ahLst/>
              <a:cxnLst/>
              <a:rect l="l" t="t" r="r" b="b"/>
              <a:pathLst>
                <a:path w="761" h="4593" extrusionOk="0">
                  <a:moveTo>
                    <a:pt x="64" y="1"/>
                  </a:moveTo>
                  <a:cubicBezTo>
                    <a:pt x="64" y="191"/>
                    <a:pt x="0" y="2534"/>
                    <a:pt x="760" y="4593"/>
                  </a:cubicBezTo>
                  <a:cubicBezTo>
                    <a:pt x="186" y="2719"/>
                    <a:pt x="131" y="269"/>
                    <a:pt x="127" y="49"/>
                  </a:cubicBezTo>
                  <a:lnTo>
                    <a:pt x="127" y="49"/>
                  </a:lnTo>
                  <a:lnTo>
                    <a:pt x="190" y="96"/>
                  </a:lnTo>
                  <a:lnTo>
                    <a:pt x="127" y="33"/>
                  </a:lnTo>
                  <a:lnTo>
                    <a:pt x="127" y="33"/>
                  </a:lnTo>
                  <a:cubicBezTo>
                    <a:pt x="127" y="33"/>
                    <a:pt x="127" y="38"/>
                    <a:pt x="127" y="49"/>
                  </a:cubicBezTo>
                  <a:lnTo>
                    <a:pt x="127" y="49"/>
                  </a:lnTo>
                  <a:lnTo>
                    <a:pt x="64" y="1"/>
                  </a:lnTo>
                  <a:close/>
                </a:path>
              </a:pathLst>
            </a:custGeom>
            <a:solidFill>
              <a:srgbClr val="4342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25"/>
            <p:cNvSpPr/>
            <p:nvPr/>
          </p:nvSpPr>
          <p:spPr>
            <a:xfrm>
              <a:off x="1242025" y="3492050"/>
              <a:ext cx="15850" cy="57800"/>
            </a:xfrm>
            <a:custGeom>
              <a:avLst/>
              <a:gdLst/>
              <a:ahLst/>
              <a:cxnLst/>
              <a:rect l="l" t="t" r="r" b="b"/>
              <a:pathLst>
                <a:path w="634" h="2312" extrusionOk="0">
                  <a:moveTo>
                    <a:pt x="634" y="0"/>
                  </a:moveTo>
                  <a:cubicBezTo>
                    <a:pt x="95" y="317"/>
                    <a:pt x="0" y="2312"/>
                    <a:pt x="0" y="2312"/>
                  </a:cubicBezTo>
                  <a:cubicBezTo>
                    <a:pt x="0" y="2312"/>
                    <a:pt x="222" y="348"/>
                    <a:pt x="634" y="0"/>
                  </a:cubicBezTo>
                  <a:close/>
                </a:path>
              </a:pathLst>
            </a:custGeom>
            <a:solidFill>
              <a:srgbClr val="4342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25"/>
            <p:cNvSpPr/>
            <p:nvPr/>
          </p:nvSpPr>
          <p:spPr>
            <a:xfrm>
              <a:off x="1263400" y="3434250"/>
              <a:ext cx="34850" cy="115600"/>
            </a:xfrm>
            <a:custGeom>
              <a:avLst/>
              <a:gdLst/>
              <a:ahLst/>
              <a:cxnLst/>
              <a:rect l="l" t="t" r="r" b="b"/>
              <a:pathLst>
                <a:path w="1394" h="4624" extrusionOk="0">
                  <a:moveTo>
                    <a:pt x="1299" y="0"/>
                  </a:moveTo>
                  <a:lnTo>
                    <a:pt x="32" y="1077"/>
                  </a:lnTo>
                  <a:cubicBezTo>
                    <a:pt x="0" y="1109"/>
                    <a:pt x="0" y="1172"/>
                    <a:pt x="64" y="1204"/>
                  </a:cubicBezTo>
                  <a:cubicBezTo>
                    <a:pt x="222" y="1330"/>
                    <a:pt x="380" y="1647"/>
                    <a:pt x="380" y="1742"/>
                  </a:cubicBezTo>
                  <a:cubicBezTo>
                    <a:pt x="412" y="1805"/>
                    <a:pt x="32" y="2312"/>
                    <a:pt x="32" y="2312"/>
                  </a:cubicBezTo>
                  <a:cubicBezTo>
                    <a:pt x="444" y="2660"/>
                    <a:pt x="665" y="4624"/>
                    <a:pt x="665" y="4624"/>
                  </a:cubicBezTo>
                  <a:cubicBezTo>
                    <a:pt x="1394" y="2629"/>
                    <a:pt x="1362" y="317"/>
                    <a:pt x="1331" y="32"/>
                  </a:cubicBezTo>
                  <a:cubicBezTo>
                    <a:pt x="1331" y="0"/>
                    <a:pt x="1331" y="0"/>
                    <a:pt x="129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25"/>
            <p:cNvSpPr/>
            <p:nvPr/>
          </p:nvSpPr>
          <p:spPr>
            <a:xfrm>
              <a:off x="1264200" y="3492050"/>
              <a:ext cx="15850" cy="57800"/>
            </a:xfrm>
            <a:custGeom>
              <a:avLst/>
              <a:gdLst/>
              <a:ahLst/>
              <a:cxnLst/>
              <a:rect l="l" t="t" r="r" b="b"/>
              <a:pathLst>
                <a:path w="634" h="2312" extrusionOk="0">
                  <a:moveTo>
                    <a:pt x="0" y="0"/>
                  </a:moveTo>
                  <a:cubicBezTo>
                    <a:pt x="412" y="348"/>
                    <a:pt x="633" y="2312"/>
                    <a:pt x="633" y="2312"/>
                  </a:cubicBezTo>
                  <a:cubicBezTo>
                    <a:pt x="633" y="2312"/>
                    <a:pt x="538" y="317"/>
                    <a:pt x="0" y="0"/>
                  </a:cubicBezTo>
                  <a:close/>
                </a:path>
              </a:pathLst>
            </a:custGeom>
            <a:solidFill>
              <a:srgbClr val="4342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25"/>
            <p:cNvSpPr/>
            <p:nvPr/>
          </p:nvSpPr>
          <p:spPr>
            <a:xfrm>
              <a:off x="1280025" y="3435025"/>
              <a:ext cx="18225" cy="114825"/>
            </a:xfrm>
            <a:custGeom>
              <a:avLst/>
              <a:gdLst/>
              <a:ahLst/>
              <a:cxnLst/>
              <a:rect l="l" t="t" r="r" b="b"/>
              <a:pathLst>
                <a:path w="729" h="4593" extrusionOk="0">
                  <a:moveTo>
                    <a:pt x="666" y="1"/>
                  </a:moveTo>
                  <a:cubicBezTo>
                    <a:pt x="666" y="1"/>
                    <a:pt x="539" y="2915"/>
                    <a:pt x="0" y="4593"/>
                  </a:cubicBezTo>
                  <a:cubicBezTo>
                    <a:pt x="729" y="2598"/>
                    <a:pt x="697" y="286"/>
                    <a:pt x="666" y="1"/>
                  </a:cubicBezTo>
                  <a:close/>
                </a:path>
              </a:pathLst>
            </a:custGeom>
            <a:solidFill>
              <a:srgbClr val="4342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25"/>
            <p:cNvSpPr/>
            <p:nvPr/>
          </p:nvSpPr>
          <p:spPr>
            <a:xfrm>
              <a:off x="1242025" y="3461950"/>
              <a:ext cx="38025" cy="116425"/>
            </a:xfrm>
            <a:custGeom>
              <a:avLst/>
              <a:gdLst/>
              <a:ahLst/>
              <a:cxnLst/>
              <a:rect l="l" t="t" r="r" b="b"/>
              <a:pathLst>
                <a:path w="1521" h="4657" extrusionOk="0">
                  <a:moveTo>
                    <a:pt x="634" y="1"/>
                  </a:moveTo>
                  <a:lnTo>
                    <a:pt x="634" y="32"/>
                  </a:lnTo>
                  <a:cubicBezTo>
                    <a:pt x="634" y="64"/>
                    <a:pt x="634" y="96"/>
                    <a:pt x="602" y="96"/>
                  </a:cubicBezTo>
                  <a:cubicBezTo>
                    <a:pt x="444" y="222"/>
                    <a:pt x="285" y="539"/>
                    <a:pt x="285" y="634"/>
                  </a:cubicBezTo>
                  <a:cubicBezTo>
                    <a:pt x="254" y="729"/>
                    <a:pt x="634" y="1204"/>
                    <a:pt x="634" y="1204"/>
                  </a:cubicBezTo>
                  <a:cubicBezTo>
                    <a:pt x="222" y="1552"/>
                    <a:pt x="0" y="3516"/>
                    <a:pt x="0" y="3516"/>
                  </a:cubicBezTo>
                  <a:lnTo>
                    <a:pt x="729" y="4656"/>
                  </a:lnTo>
                  <a:lnTo>
                    <a:pt x="1520" y="3516"/>
                  </a:lnTo>
                  <a:cubicBezTo>
                    <a:pt x="1489" y="3389"/>
                    <a:pt x="1299" y="1521"/>
                    <a:pt x="887" y="1204"/>
                  </a:cubicBezTo>
                  <a:cubicBezTo>
                    <a:pt x="887" y="1204"/>
                    <a:pt x="1235" y="697"/>
                    <a:pt x="1235" y="634"/>
                  </a:cubicBezTo>
                  <a:cubicBezTo>
                    <a:pt x="1235" y="539"/>
                    <a:pt x="1077" y="222"/>
                    <a:pt x="887" y="96"/>
                  </a:cubicBezTo>
                  <a:cubicBezTo>
                    <a:pt x="887" y="64"/>
                    <a:pt x="855" y="32"/>
                    <a:pt x="887"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154"/>
        <p:cNvGrpSpPr/>
        <p:nvPr/>
      </p:nvGrpSpPr>
      <p:grpSpPr>
        <a:xfrm>
          <a:off x="0" y="0"/>
          <a:ext cx="0" cy="0"/>
          <a:chOff x="0" y="0"/>
          <a:chExt cx="0" cy="0"/>
        </a:xfrm>
      </p:grpSpPr>
      <p:sp>
        <p:nvSpPr>
          <p:cNvPr id="5155" name="Google Shape;5155;p43"/>
          <p:cNvSpPr/>
          <p:nvPr/>
        </p:nvSpPr>
        <p:spPr>
          <a:xfrm>
            <a:off x="3432680" y="1795111"/>
            <a:ext cx="2273374" cy="2071100"/>
          </a:xfrm>
          <a:custGeom>
            <a:avLst/>
            <a:gdLst/>
            <a:ahLst/>
            <a:cxnLst/>
            <a:rect l="l" t="t" r="r" b="b"/>
            <a:pathLst>
              <a:path w="70750" h="64455" extrusionOk="0">
                <a:moveTo>
                  <a:pt x="35375" y="1"/>
                </a:moveTo>
                <a:cubicBezTo>
                  <a:pt x="27125" y="1"/>
                  <a:pt x="18875" y="3144"/>
                  <a:pt x="12573" y="9430"/>
                </a:cubicBezTo>
                <a:cubicBezTo>
                  <a:pt x="0" y="22034"/>
                  <a:pt x="0" y="42429"/>
                  <a:pt x="12573" y="55001"/>
                </a:cubicBezTo>
                <a:cubicBezTo>
                  <a:pt x="18875" y="61304"/>
                  <a:pt x="27125" y="64455"/>
                  <a:pt x="35375" y="64455"/>
                </a:cubicBezTo>
                <a:cubicBezTo>
                  <a:pt x="43625" y="64455"/>
                  <a:pt x="51874" y="61304"/>
                  <a:pt x="58177" y="55001"/>
                </a:cubicBezTo>
                <a:cubicBezTo>
                  <a:pt x="70749" y="42429"/>
                  <a:pt x="70749" y="22034"/>
                  <a:pt x="58177" y="9430"/>
                </a:cubicBezTo>
                <a:cubicBezTo>
                  <a:pt x="51874" y="3144"/>
                  <a:pt x="43625" y="1"/>
                  <a:pt x="35375"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6" name="Google Shape;5156;p43"/>
          <p:cNvSpPr/>
          <p:nvPr/>
        </p:nvSpPr>
        <p:spPr>
          <a:xfrm>
            <a:off x="3402154" y="1663593"/>
            <a:ext cx="2334426" cy="2334394"/>
          </a:xfrm>
          <a:custGeom>
            <a:avLst/>
            <a:gdLst/>
            <a:ahLst/>
            <a:cxnLst/>
            <a:rect l="l" t="t" r="r" b="b"/>
            <a:pathLst>
              <a:path w="72650" h="72649" extrusionOk="0">
                <a:moveTo>
                  <a:pt x="36325" y="349"/>
                </a:moveTo>
                <a:cubicBezTo>
                  <a:pt x="56150" y="349"/>
                  <a:pt x="72301" y="16500"/>
                  <a:pt x="72301" y="36325"/>
                </a:cubicBezTo>
                <a:cubicBezTo>
                  <a:pt x="72301" y="56149"/>
                  <a:pt x="56150" y="72300"/>
                  <a:pt x="36325" y="72300"/>
                </a:cubicBezTo>
                <a:cubicBezTo>
                  <a:pt x="16500" y="72300"/>
                  <a:pt x="349" y="56149"/>
                  <a:pt x="349" y="36325"/>
                </a:cubicBezTo>
                <a:cubicBezTo>
                  <a:pt x="349" y="16500"/>
                  <a:pt x="16500" y="349"/>
                  <a:pt x="36325" y="349"/>
                </a:cubicBezTo>
                <a:close/>
                <a:moveTo>
                  <a:pt x="36325" y="0"/>
                </a:moveTo>
                <a:cubicBezTo>
                  <a:pt x="31416" y="0"/>
                  <a:pt x="26666" y="982"/>
                  <a:pt x="22200" y="2851"/>
                </a:cubicBezTo>
                <a:cubicBezTo>
                  <a:pt x="17862" y="4687"/>
                  <a:pt x="13998" y="7316"/>
                  <a:pt x="10641" y="10641"/>
                </a:cubicBezTo>
                <a:cubicBezTo>
                  <a:pt x="7316" y="13966"/>
                  <a:pt x="4687" y="17862"/>
                  <a:pt x="2851" y="22200"/>
                </a:cubicBezTo>
                <a:cubicBezTo>
                  <a:pt x="982" y="26666"/>
                  <a:pt x="0" y="31416"/>
                  <a:pt x="0" y="36325"/>
                </a:cubicBezTo>
                <a:cubicBezTo>
                  <a:pt x="0" y="41233"/>
                  <a:pt x="982" y="45984"/>
                  <a:pt x="2851" y="50449"/>
                </a:cubicBezTo>
                <a:cubicBezTo>
                  <a:pt x="4687" y="54787"/>
                  <a:pt x="7316" y="58683"/>
                  <a:pt x="10641" y="62008"/>
                </a:cubicBezTo>
                <a:cubicBezTo>
                  <a:pt x="13966" y="65333"/>
                  <a:pt x="17862" y="67962"/>
                  <a:pt x="22200" y="69799"/>
                </a:cubicBezTo>
                <a:cubicBezTo>
                  <a:pt x="26666" y="71667"/>
                  <a:pt x="31416" y="72649"/>
                  <a:pt x="36325" y="72649"/>
                </a:cubicBezTo>
                <a:cubicBezTo>
                  <a:pt x="41234" y="72649"/>
                  <a:pt x="45984" y="71667"/>
                  <a:pt x="50449" y="69799"/>
                </a:cubicBezTo>
                <a:cubicBezTo>
                  <a:pt x="54788" y="67962"/>
                  <a:pt x="58683" y="65333"/>
                  <a:pt x="62008" y="62008"/>
                </a:cubicBezTo>
                <a:cubicBezTo>
                  <a:pt x="65334" y="58683"/>
                  <a:pt x="67962" y="54787"/>
                  <a:pt x="69799" y="50449"/>
                </a:cubicBezTo>
                <a:cubicBezTo>
                  <a:pt x="71667" y="45984"/>
                  <a:pt x="72649" y="41233"/>
                  <a:pt x="72649" y="36325"/>
                </a:cubicBezTo>
                <a:cubicBezTo>
                  <a:pt x="72649" y="31416"/>
                  <a:pt x="71667" y="26666"/>
                  <a:pt x="69799" y="22200"/>
                </a:cubicBezTo>
                <a:cubicBezTo>
                  <a:pt x="67962" y="17862"/>
                  <a:pt x="65334" y="13966"/>
                  <a:pt x="62008" y="10641"/>
                </a:cubicBezTo>
                <a:cubicBezTo>
                  <a:pt x="58683" y="7316"/>
                  <a:pt x="54788" y="4687"/>
                  <a:pt x="50449" y="2851"/>
                </a:cubicBezTo>
                <a:cubicBezTo>
                  <a:pt x="45984" y="982"/>
                  <a:pt x="41234" y="0"/>
                  <a:pt x="36325"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7" name="Google Shape;5157;p43"/>
          <p:cNvSpPr/>
          <p:nvPr/>
        </p:nvSpPr>
        <p:spPr>
          <a:xfrm>
            <a:off x="3043941" y="3236736"/>
            <a:ext cx="3080350" cy="895758"/>
          </a:xfrm>
          <a:custGeom>
            <a:avLst/>
            <a:gdLst/>
            <a:ahLst/>
            <a:cxnLst/>
            <a:rect l="l" t="t" r="r" b="b"/>
            <a:pathLst>
              <a:path w="95864" h="27877" extrusionOk="0">
                <a:moveTo>
                  <a:pt x="34067" y="0"/>
                </a:moveTo>
                <a:cubicBezTo>
                  <a:pt x="32123" y="0"/>
                  <a:pt x="30166" y="426"/>
                  <a:pt x="28535" y="1459"/>
                </a:cubicBezTo>
                <a:cubicBezTo>
                  <a:pt x="26286" y="2948"/>
                  <a:pt x="24956" y="5386"/>
                  <a:pt x="22993" y="7223"/>
                </a:cubicBezTo>
                <a:cubicBezTo>
                  <a:pt x="22074" y="8046"/>
                  <a:pt x="20934" y="8490"/>
                  <a:pt x="20079" y="9313"/>
                </a:cubicBezTo>
                <a:cubicBezTo>
                  <a:pt x="19161" y="10168"/>
                  <a:pt x="18749" y="11308"/>
                  <a:pt x="17482" y="11815"/>
                </a:cubicBezTo>
                <a:cubicBezTo>
                  <a:pt x="15329" y="12638"/>
                  <a:pt x="12827" y="12543"/>
                  <a:pt x="10547" y="12797"/>
                </a:cubicBezTo>
                <a:cubicBezTo>
                  <a:pt x="8457" y="13050"/>
                  <a:pt x="6335" y="13620"/>
                  <a:pt x="4561" y="14792"/>
                </a:cubicBezTo>
                <a:cubicBezTo>
                  <a:pt x="1743" y="16724"/>
                  <a:pt x="1" y="20429"/>
                  <a:pt x="2503" y="23374"/>
                </a:cubicBezTo>
                <a:cubicBezTo>
                  <a:pt x="3548" y="24546"/>
                  <a:pt x="5036" y="25211"/>
                  <a:pt x="6556" y="25749"/>
                </a:cubicBezTo>
                <a:cubicBezTo>
                  <a:pt x="12215" y="27664"/>
                  <a:pt x="18312" y="27877"/>
                  <a:pt x="24312" y="27877"/>
                </a:cubicBezTo>
                <a:cubicBezTo>
                  <a:pt x="24961" y="27877"/>
                  <a:pt x="25609" y="27874"/>
                  <a:pt x="26255" y="27871"/>
                </a:cubicBezTo>
                <a:cubicBezTo>
                  <a:pt x="40474" y="27871"/>
                  <a:pt x="54693" y="27839"/>
                  <a:pt x="68913" y="27808"/>
                </a:cubicBezTo>
                <a:cubicBezTo>
                  <a:pt x="75722" y="27808"/>
                  <a:pt x="82689" y="27744"/>
                  <a:pt x="89023" y="25338"/>
                </a:cubicBezTo>
                <a:cubicBezTo>
                  <a:pt x="92728" y="23881"/>
                  <a:pt x="95863" y="19954"/>
                  <a:pt x="91588" y="16819"/>
                </a:cubicBezTo>
                <a:cubicBezTo>
                  <a:pt x="90226" y="15805"/>
                  <a:pt x="88548" y="15393"/>
                  <a:pt x="86901" y="14918"/>
                </a:cubicBezTo>
                <a:cubicBezTo>
                  <a:pt x="85286" y="14475"/>
                  <a:pt x="83607" y="13937"/>
                  <a:pt x="82372" y="12765"/>
                </a:cubicBezTo>
                <a:cubicBezTo>
                  <a:pt x="81074" y="11530"/>
                  <a:pt x="80345" y="9693"/>
                  <a:pt x="78762" y="8806"/>
                </a:cubicBezTo>
                <a:cubicBezTo>
                  <a:pt x="78023" y="8382"/>
                  <a:pt x="77228" y="8246"/>
                  <a:pt x="76413" y="8246"/>
                </a:cubicBezTo>
                <a:cubicBezTo>
                  <a:pt x="75098" y="8246"/>
                  <a:pt x="73731" y="8601"/>
                  <a:pt x="72460" y="8680"/>
                </a:cubicBezTo>
                <a:cubicBezTo>
                  <a:pt x="72289" y="8689"/>
                  <a:pt x="72116" y="8693"/>
                  <a:pt x="71940" y="8693"/>
                </a:cubicBezTo>
                <a:cubicBezTo>
                  <a:pt x="70228" y="8693"/>
                  <a:pt x="68325" y="8269"/>
                  <a:pt x="66918" y="7350"/>
                </a:cubicBezTo>
                <a:cubicBezTo>
                  <a:pt x="64004" y="5418"/>
                  <a:pt x="62927" y="1047"/>
                  <a:pt x="59539" y="224"/>
                </a:cubicBezTo>
                <a:cubicBezTo>
                  <a:pt x="59176" y="136"/>
                  <a:pt x="58816" y="97"/>
                  <a:pt x="58459" y="97"/>
                </a:cubicBezTo>
                <a:cubicBezTo>
                  <a:pt x="56379" y="97"/>
                  <a:pt x="54372" y="1422"/>
                  <a:pt x="52318" y="2124"/>
                </a:cubicBezTo>
                <a:cubicBezTo>
                  <a:pt x="51215" y="2512"/>
                  <a:pt x="50205" y="2666"/>
                  <a:pt x="49236" y="2666"/>
                </a:cubicBezTo>
                <a:cubicBezTo>
                  <a:pt x="47118" y="2666"/>
                  <a:pt x="45194" y="1931"/>
                  <a:pt x="42912" y="1301"/>
                </a:cubicBezTo>
                <a:cubicBezTo>
                  <a:pt x="40506" y="636"/>
                  <a:pt x="37497" y="192"/>
                  <a:pt x="35027" y="34"/>
                </a:cubicBezTo>
                <a:cubicBezTo>
                  <a:pt x="34708" y="12"/>
                  <a:pt x="34388" y="0"/>
                  <a:pt x="34067"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8" name="Google Shape;5158;p43"/>
          <p:cNvSpPr/>
          <p:nvPr/>
        </p:nvSpPr>
        <p:spPr>
          <a:xfrm>
            <a:off x="3657575" y="3353827"/>
            <a:ext cx="2056" cy="14267"/>
          </a:xfrm>
          <a:custGeom>
            <a:avLst/>
            <a:gdLst/>
            <a:ahLst/>
            <a:cxnLst/>
            <a:rect l="l" t="t" r="r" b="b"/>
            <a:pathLst>
              <a:path w="64" h="444" extrusionOk="0">
                <a:moveTo>
                  <a:pt x="32" y="0"/>
                </a:moveTo>
                <a:lnTo>
                  <a:pt x="32" y="0"/>
                </a:lnTo>
                <a:cubicBezTo>
                  <a:pt x="0" y="159"/>
                  <a:pt x="32" y="317"/>
                  <a:pt x="64" y="444"/>
                </a:cubicBezTo>
                <a:cubicBezTo>
                  <a:pt x="64" y="285"/>
                  <a:pt x="32" y="159"/>
                  <a:pt x="32" y="0"/>
                </a:cubicBezTo>
                <a:close/>
              </a:path>
            </a:pathLst>
          </a:custGeom>
          <a:solidFill>
            <a:srgbClr val="63A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9" name="Google Shape;5159;p43"/>
          <p:cNvSpPr/>
          <p:nvPr/>
        </p:nvSpPr>
        <p:spPr>
          <a:xfrm>
            <a:off x="3647389" y="3355851"/>
            <a:ext cx="16323" cy="79399"/>
          </a:xfrm>
          <a:custGeom>
            <a:avLst/>
            <a:gdLst/>
            <a:ahLst/>
            <a:cxnLst/>
            <a:rect l="l" t="t" r="r" b="b"/>
            <a:pathLst>
              <a:path w="508" h="2471" extrusionOk="0">
                <a:moveTo>
                  <a:pt x="1" y="1"/>
                </a:moveTo>
                <a:lnTo>
                  <a:pt x="1" y="1"/>
                </a:lnTo>
                <a:cubicBezTo>
                  <a:pt x="32" y="824"/>
                  <a:pt x="96" y="1647"/>
                  <a:pt x="159" y="2471"/>
                </a:cubicBezTo>
                <a:lnTo>
                  <a:pt x="507" y="2439"/>
                </a:lnTo>
                <a:cubicBezTo>
                  <a:pt x="444" y="1806"/>
                  <a:pt x="412" y="1141"/>
                  <a:pt x="381" y="476"/>
                </a:cubicBezTo>
                <a:cubicBezTo>
                  <a:pt x="254" y="317"/>
                  <a:pt x="127" y="159"/>
                  <a:pt x="1" y="1"/>
                </a:cubicBezTo>
                <a:close/>
              </a:path>
            </a:pathLst>
          </a:custGeom>
          <a:solidFill>
            <a:srgbClr val="63A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0" name="Google Shape;5160;p43"/>
          <p:cNvSpPr/>
          <p:nvPr/>
        </p:nvSpPr>
        <p:spPr>
          <a:xfrm>
            <a:off x="4012704" y="2650671"/>
            <a:ext cx="4113" cy="9190"/>
          </a:xfrm>
          <a:custGeom>
            <a:avLst/>
            <a:gdLst/>
            <a:ahLst/>
            <a:cxnLst/>
            <a:rect l="l" t="t" r="r" b="b"/>
            <a:pathLst>
              <a:path w="128" h="286" extrusionOk="0">
                <a:moveTo>
                  <a:pt x="96" y="0"/>
                </a:moveTo>
                <a:cubicBezTo>
                  <a:pt x="64" y="95"/>
                  <a:pt x="33" y="190"/>
                  <a:pt x="1" y="285"/>
                </a:cubicBezTo>
                <a:cubicBezTo>
                  <a:pt x="64" y="285"/>
                  <a:pt x="96" y="285"/>
                  <a:pt x="128" y="253"/>
                </a:cubicBezTo>
                <a:lnTo>
                  <a:pt x="96" y="0"/>
                </a:lnTo>
                <a:close/>
              </a:path>
            </a:pathLst>
          </a:custGeom>
          <a:solidFill>
            <a:srgbClr val="63A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1" name="Google Shape;5161;p43"/>
          <p:cNvSpPr/>
          <p:nvPr/>
        </p:nvSpPr>
        <p:spPr>
          <a:xfrm>
            <a:off x="3659600" y="3368061"/>
            <a:ext cx="4113" cy="8194"/>
          </a:xfrm>
          <a:custGeom>
            <a:avLst/>
            <a:gdLst/>
            <a:ahLst/>
            <a:cxnLst/>
            <a:rect l="l" t="t" r="r" b="b"/>
            <a:pathLst>
              <a:path w="128" h="255" extrusionOk="0">
                <a:moveTo>
                  <a:pt x="1" y="1"/>
                </a:moveTo>
                <a:cubicBezTo>
                  <a:pt x="1" y="32"/>
                  <a:pt x="1" y="64"/>
                  <a:pt x="1" y="96"/>
                </a:cubicBezTo>
                <a:cubicBezTo>
                  <a:pt x="32" y="127"/>
                  <a:pt x="64" y="191"/>
                  <a:pt x="127" y="254"/>
                </a:cubicBezTo>
                <a:cubicBezTo>
                  <a:pt x="64" y="159"/>
                  <a:pt x="32" y="64"/>
                  <a:pt x="1" y="1"/>
                </a:cubicBezTo>
                <a:close/>
              </a:path>
            </a:pathLst>
          </a:custGeom>
          <a:solidFill>
            <a:srgbClr val="7AC6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2" name="Google Shape;5162;p43"/>
          <p:cNvSpPr/>
          <p:nvPr/>
        </p:nvSpPr>
        <p:spPr>
          <a:xfrm>
            <a:off x="3767468" y="2159172"/>
            <a:ext cx="271745" cy="379581"/>
          </a:xfrm>
          <a:custGeom>
            <a:avLst/>
            <a:gdLst/>
            <a:ahLst/>
            <a:cxnLst/>
            <a:rect l="l" t="t" r="r" b="b"/>
            <a:pathLst>
              <a:path w="8457" h="11813" extrusionOk="0">
                <a:moveTo>
                  <a:pt x="4339" y="0"/>
                </a:moveTo>
                <a:cubicBezTo>
                  <a:pt x="3706" y="1267"/>
                  <a:pt x="3104" y="2597"/>
                  <a:pt x="2566" y="3990"/>
                </a:cubicBezTo>
                <a:cubicBezTo>
                  <a:pt x="1616" y="6429"/>
                  <a:pt x="761" y="8994"/>
                  <a:pt x="1" y="11813"/>
                </a:cubicBezTo>
                <a:cubicBezTo>
                  <a:pt x="159" y="11686"/>
                  <a:pt x="317" y="11591"/>
                  <a:pt x="507" y="11464"/>
                </a:cubicBezTo>
                <a:cubicBezTo>
                  <a:pt x="666" y="11369"/>
                  <a:pt x="824" y="11274"/>
                  <a:pt x="1014" y="11148"/>
                </a:cubicBezTo>
                <a:cubicBezTo>
                  <a:pt x="3294" y="9564"/>
                  <a:pt x="5764" y="8266"/>
                  <a:pt x="8330" y="7252"/>
                </a:cubicBezTo>
                <a:cubicBezTo>
                  <a:pt x="8425" y="6809"/>
                  <a:pt x="8456" y="6366"/>
                  <a:pt x="8298" y="5890"/>
                </a:cubicBezTo>
                <a:cubicBezTo>
                  <a:pt x="7886" y="4624"/>
                  <a:pt x="6904" y="4750"/>
                  <a:pt x="6144" y="3990"/>
                </a:cubicBezTo>
                <a:cubicBezTo>
                  <a:pt x="5258" y="3104"/>
                  <a:pt x="6018" y="1330"/>
                  <a:pt x="5004" y="443"/>
                </a:cubicBezTo>
                <a:cubicBezTo>
                  <a:pt x="4783" y="253"/>
                  <a:pt x="4529" y="127"/>
                  <a:pt x="4339"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3" name="Google Shape;5163;p43"/>
          <p:cNvSpPr/>
          <p:nvPr/>
        </p:nvSpPr>
        <p:spPr>
          <a:xfrm>
            <a:off x="3530363" y="2152264"/>
            <a:ext cx="365347" cy="599175"/>
          </a:xfrm>
          <a:custGeom>
            <a:avLst/>
            <a:gdLst/>
            <a:ahLst/>
            <a:cxnLst/>
            <a:rect l="l" t="t" r="r" b="b"/>
            <a:pathLst>
              <a:path w="11370" h="18647" extrusionOk="0">
                <a:moveTo>
                  <a:pt x="10786" y="1"/>
                </a:moveTo>
                <a:cubicBezTo>
                  <a:pt x="9666" y="1"/>
                  <a:pt x="8685" y="956"/>
                  <a:pt x="7981" y="1957"/>
                </a:cubicBezTo>
                <a:cubicBezTo>
                  <a:pt x="7443" y="2717"/>
                  <a:pt x="6715" y="2812"/>
                  <a:pt x="5923" y="2844"/>
                </a:cubicBezTo>
                <a:cubicBezTo>
                  <a:pt x="5670" y="2844"/>
                  <a:pt x="5415" y="2833"/>
                  <a:pt x="5164" y="2833"/>
                </a:cubicBezTo>
                <a:cubicBezTo>
                  <a:pt x="4250" y="2833"/>
                  <a:pt x="3393" y="2970"/>
                  <a:pt x="2946" y="4237"/>
                </a:cubicBezTo>
                <a:cubicBezTo>
                  <a:pt x="2281" y="6042"/>
                  <a:pt x="3073" y="7879"/>
                  <a:pt x="1616" y="9431"/>
                </a:cubicBezTo>
                <a:cubicBezTo>
                  <a:pt x="1014" y="10032"/>
                  <a:pt x="254" y="10539"/>
                  <a:pt x="1" y="11363"/>
                </a:cubicBezTo>
                <a:cubicBezTo>
                  <a:pt x="2218" y="13421"/>
                  <a:pt x="4118" y="15923"/>
                  <a:pt x="5448" y="18646"/>
                </a:cubicBezTo>
                <a:cubicBezTo>
                  <a:pt x="5891" y="16525"/>
                  <a:pt x="6335" y="14561"/>
                  <a:pt x="6841" y="12661"/>
                </a:cubicBezTo>
                <a:lnTo>
                  <a:pt x="6746" y="12566"/>
                </a:lnTo>
                <a:lnTo>
                  <a:pt x="6841" y="12471"/>
                </a:lnTo>
                <a:cubicBezTo>
                  <a:pt x="6620" y="9209"/>
                  <a:pt x="5828" y="6042"/>
                  <a:pt x="4466" y="3065"/>
                </a:cubicBezTo>
                <a:lnTo>
                  <a:pt x="4783" y="2907"/>
                </a:lnTo>
                <a:cubicBezTo>
                  <a:pt x="6049" y="5694"/>
                  <a:pt x="6841" y="8607"/>
                  <a:pt x="7126" y="11648"/>
                </a:cubicBezTo>
                <a:cubicBezTo>
                  <a:pt x="7886" y="8924"/>
                  <a:pt x="8710" y="6454"/>
                  <a:pt x="9628" y="4079"/>
                </a:cubicBezTo>
                <a:cubicBezTo>
                  <a:pt x="10166" y="2685"/>
                  <a:pt x="10768" y="1355"/>
                  <a:pt x="11370" y="88"/>
                </a:cubicBezTo>
                <a:cubicBezTo>
                  <a:pt x="11172" y="28"/>
                  <a:pt x="10977" y="1"/>
                  <a:pt x="10786"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4" name="Google Shape;5164;p43"/>
          <p:cNvSpPr/>
          <p:nvPr/>
        </p:nvSpPr>
        <p:spPr>
          <a:xfrm>
            <a:off x="3654523" y="2889801"/>
            <a:ext cx="292084" cy="464058"/>
          </a:xfrm>
          <a:custGeom>
            <a:avLst/>
            <a:gdLst/>
            <a:ahLst/>
            <a:cxnLst/>
            <a:rect l="l" t="t" r="r" b="b"/>
            <a:pathLst>
              <a:path w="9090" h="14442" extrusionOk="0">
                <a:moveTo>
                  <a:pt x="9089" y="0"/>
                </a:moveTo>
                <a:cubicBezTo>
                  <a:pt x="5922" y="855"/>
                  <a:pt x="2977" y="2407"/>
                  <a:pt x="507" y="4529"/>
                </a:cubicBezTo>
                <a:cubicBezTo>
                  <a:pt x="127" y="7949"/>
                  <a:pt x="0" y="11274"/>
                  <a:pt x="127" y="14441"/>
                </a:cubicBezTo>
                <a:cubicBezTo>
                  <a:pt x="285" y="13618"/>
                  <a:pt x="1394" y="12605"/>
                  <a:pt x="1742" y="12066"/>
                </a:cubicBezTo>
                <a:cubicBezTo>
                  <a:pt x="2756" y="10546"/>
                  <a:pt x="3927" y="9374"/>
                  <a:pt x="5257" y="8171"/>
                </a:cubicBezTo>
                <a:cubicBezTo>
                  <a:pt x="5859" y="7633"/>
                  <a:pt x="6366" y="6872"/>
                  <a:pt x="6207" y="6081"/>
                </a:cubicBezTo>
                <a:cubicBezTo>
                  <a:pt x="6112" y="5574"/>
                  <a:pt x="5764" y="5162"/>
                  <a:pt x="5732" y="4656"/>
                </a:cubicBezTo>
                <a:cubicBezTo>
                  <a:pt x="5606" y="3231"/>
                  <a:pt x="7253" y="2534"/>
                  <a:pt x="8139" y="1774"/>
                </a:cubicBezTo>
                <a:cubicBezTo>
                  <a:pt x="8773" y="1235"/>
                  <a:pt x="9026" y="634"/>
                  <a:pt x="9089"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5" name="Google Shape;5165;p43"/>
          <p:cNvSpPr/>
          <p:nvPr/>
        </p:nvSpPr>
        <p:spPr>
          <a:xfrm>
            <a:off x="3671810" y="2659829"/>
            <a:ext cx="340926" cy="360237"/>
          </a:xfrm>
          <a:custGeom>
            <a:avLst/>
            <a:gdLst/>
            <a:ahLst/>
            <a:cxnLst/>
            <a:rect l="l" t="t" r="r" b="b"/>
            <a:pathLst>
              <a:path w="10610" h="11211" extrusionOk="0">
                <a:moveTo>
                  <a:pt x="10610" y="0"/>
                </a:moveTo>
                <a:lnTo>
                  <a:pt x="10610" y="0"/>
                </a:lnTo>
                <a:cubicBezTo>
                  <a:pt x="7316" y="570"/>
                  <a:pt x="4054" y="1805"/>
                  <a:pt x="1236" y="3610"/>
                </a:cubicBezTo>
                <a:cubicBezTo>
                  <a:pt x="1109" y="4275"/>
                  <a:pt x="982" y="4909"/>
                  <a:pt x="856" y="5606"/>
                </a:cubicBezTo>
                <a:cubicBezTo>
                  <a:pt x="507" y="7506"/>
                  <a:pt x="222" y="9374"/>
                  <a:pt x="1" y="11211"/>
                </a:cubicBezTo>
                <a:cubicBezTo>
                  <a:pt x="2503" y="9121"/>
                  <a:pt x="5416" y="7601"/>
                  <a:pt x="8583" y="6777"/>
                </a:cubicBezTo>
                <a:cubicBezTo>
                  <a:pt x="8551" y="6239"/>
                  <a:pt x="8425" y="5637"/>
                  <a:pt x="8298" y="5004"/>
                </a:cubicBezTo>
                <a:cubicBezTo>
                  <a:pt x="7918" y="3230"/>
                  <a:pt x="9565" y="2122"/>
                  <a:pt x="10293" y="760"/>
                </a:cubicBezTo>
                <a:cubicBezTo>
                  <a:pt x="10451" y="507"/>
                  <a:pt x="10546" y="253"/>
                  <a:pt x="10610"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6" name="Google Shape;5166;p43"/>
          <p:cNvSpPr/>
          <p:nvPr/>
        </p:nvSpPr>
        <p:spPr>
          <a:xfrm>
            <a:off x="3714546" y="2406432"/>
            <a:ext cx="316505" cy="355193"/>
          </a:xfrm>
          <a:custGeom>
            <a:avLst/>
            <a:gdLst/>
            <a:ahLst/>
            <a:cxnLst/>
            <a:rect l="l" t="t" r="r" b="b"/>
            <a:pathLst>
              <a:path w="9850" h="11054" extrusionOk="0">
                <a:moveTo>
                  <a:pt x="9850" y="1"/>
                </a:moveTo>
                <a:lnTo>
                  <a:pt x="9850" y="1"/>
                </a:lnTo>
                <a:cubicBezTo>
                  <a:pt x="7380" y="982"/>
                  <a:pt x="5036" y="2249"/>
                  <a:pt x="2851" y="3738"/>
                </a:cubicBezTo>
                <a:cubicBezTo>
                  <a:pt x="2661" y="3864"/>
                  <a:pt x="2471" y="3991"/>
                  <a:pt x="2344" y="4086"/>
                </a:cubicBezTo>
                <a:cubicBezTo>
                  <a:pt x="2028" y="4276"/>
                  <a:pt x="1774" y="4434"/>
                  <a:pt x="1489" y="4688"/>
                </a:cubicBezTo>
                <a:cubicBezTo>
                  <a:pt x="951" y="6683"/>
                  <a:pt x="476" y="8773"/>
                  <a:pt x="1" y="11053"/>
                </a:cubicBezTo>
                <a:cubicBezTo>
                  <a:pt x="2851" y="9280"/>
                  <a:pt x="6050" y="8076"/>
                  <a:pt x="9343" y="7506"/>
                </a:cubicBezTo>
                <a:lnTo>
                  <a:pt x="9375" y="7601"/>
                </a:lnTo>
                <a:cubicBezTo>
                  <a:pt x="9470" y="7126"/>
                  <a:pt x="9438" y="6651"/>
                  <a:pt x="9216" y="6208"/>
                </a:cubicBezTo>
                <a:cubicBezTo>
                  <a:pt x="8710" y="5131"/>
                  <a:pt x="7570" y="4624"/>
                  <a:pt x="8076" y="3294"/>
                </a:cubicBezTo>
                <a:cubicBezTo>
                  <a:pt x="8488" y="2217"/>
                  <a:pt x="9407" y="1141"/>
                  <a:pt x="9850"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7" name="Google Shape;5167;p43"/>
          <p:cNvSpPr/>
          <p:nvPr/>
        </p:nvSpPr>
        <p:spPr>
          <a:xfrm>
            <a:off x="3468283" y="2530592"/>
            <a:ext cx="234085" cy="825291"/>
          </a:xfrm>
          <a:custGeom>
            <a:avLst/>
            <a:gdLst/>
            <a:ahLst/>
            <a:cxnLst/>
            <a:rect l="l" t="t" r="r" b="b"/>
            <a:pathLst>
              <a:path w="7285" h="25684" extrusionOk="0">
                <a:moveTo>
                  <a:pt x="1838" y="0"/>
                </a:moveTo>
                <a:cubicBezTo>
                  <a:pt x="1774" y="380"/>
                  <a:pt x="1774" y="792"/>
                  <a:pt x="1838" y="1204"/>
                </a:cubicBezTo>
                <a:cubicBezTo>
                  <a:pt x="1901" y="1900"/>
                  <a:pt x="2028" y="2629"/>
                  <a:pt x="2249" y="3294"/>
                </a:cubicBezTo>
                <a:cubicBezTo>
                  <a:pt x="2471" y="4022"/>
                  <a:pt x="2978" y="4782"/>
                  <a:pt x="2883" y="5574"/>
                </a:cubicBezTo>
                <a:cubicBezTo>
                  <a:pt x="2819" y="6302"/>
                  <a:pt x="2249" y="6841"/>
                  <a:pt x="1711" y="7379"/>
                </a:cubicBezTo>
                <a:cubicBezTo>
                  <a:pt x="634" y="8456"/>
                  <a:pt x="191" y="10134"/>
                  <a:pt x="793" y="11591"/>
                </a:cubicBezTo>
                <a:cubicBezTo>
                  <a:pt x="1204" y="12509"/>
                  <a:pt x="2249" y="13491"/>
                  <a:pt x="1964" y="14600"/>
                </a:cubicBezTo>
                <a:cubicBezTo>
                  <a:pt x="1838" y="15201"/>
                  <a:pt x="1268" y="15581"/>
                  <a:pt x="983" y="16120"/>
                </a:cubicBezTo>
                <a:cubicBezTo>
                  <a:pt x="1" y="17861"/>
                  <a:pt x="1426" y="19952"/>
                  <a:pt x="2344" y="21345"/>
                </a:cubicBezTo>
                <a:cubicBezTo>
                  <a:pt x="3358" y="22865"/>
                  <a:pt x="4466" y="24259"/>
                  <a:pt x="5575" y="25684"/>
                </a:cubicBezTo>
                <a:cubicBezTo>
                  <a:pt x="5448" y="22517"/>
                  <a:pt x="5575" y="19223"/>
                  <a:pt x="5923" y="15835"/>
                </a:cubicBezTo>
                <a:lnTo>
                  <a:pt x="5828" y="15835"/>
                </a:lnTo>
                <a:cubicBezTo>
                  <a:pt x="5638" y="14948"/>
                  <a:pt x="5321" y="14061"/>
                  <a:pt x="4846" y="13269"/>
                </a:cubicBezTo>
                <a:cubicBezTo>
                  <a:pt x="4308" y="12319"/>
                  <a:pt x="3611" y="11496"/>
                  <a:pt x="2914" y="10704"/>
                </a:cubicBezTo>
                <a:cubicBezTo>
                  <a:pt x="2408" y="10103"/>
                  <a:pt x="1869" y="9533"/>
                  <a:pt x="1331" y="8962"/>
                </a:cubicBezTo>
                <a:lnTo>
                  <a:pt x="1584" y="8741"/>
                </a:lnTo>
                <a:cubicBezTo>
                  <a:pt x="2123" y="9311"/>
                  <a:pt x="2661" y="9881"/>
                  <a:pt x="3168" y="10483"/>
                </a:cubicBezTo>
                <a:cubicBezTo>
                  <a:pt x="3865" y="11274"/>
                  <a:pt x="4593" y="12129"/>
                  <a:pt x="5163" y="13111"/>
                </a:cubicBezTo>
                <a:cubicBezTo>
                  <a:pt x="5511" y="13713"/>
                  <a:pt x="5796" y="14378"/>
                  <a:pt x="6018" y="15075"/>
                </a:cubicBezTo>
                <a:cubicBezTo>
                  <a:pt x="6208" y="13269"/>
                  <a:pt x="6493" y="11433"/>
                  <a:pt x="6841" y="9533"/>
                </a:cubicBezTo>
                <a:cubicBezTo>
                  <a:pt x="6968" y="8836"/>
                  <a:pt x="7126" y="8107"/>
                  <a:pt x="7253" y="7442"/>
                </a:cubicBezTo>
                <a:lnTo>
                  <a:pt x="7253" y="7411"/>
                </a:lnTo>
                <a:cubicBezTo>
                  <a:pt x="7253" y="7411"/>
                  <a:pt x="7253" y="7379"/>
                  <a:pt x="7285" y="7347"/>
                </a:cubicBezTo>
                <a:lnTo>
                  <a:pt x="7285" y="7347"/>
                </a:lnTo>
                <a:lnTo>
                  <a:pt x="7221" y="7379"/>
                </a:lnTo>
                <a:cubicBezTo>
                  <a:pt x="5923" y="4592"/>
                  <a:pt x="4055" y="2059"/>
                  <a:pt x="1838"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8" name="Google Shape;5168;p43"/>
          <p:cNvSpPr/>
          <p:nvPr/>
        </p:nvSpPr>
        <p:spPr>
          <a:xfrm>
            <a:off x="3643308" y="3028196"/>
            <a:ext cx="27538" cy="342950"/>
          </a:xfrm>
          <a:custGeom>
            <a:avLst/>
            <a:gdLst/>
            <a:ahLst/>
            <a:cxnLst/>
            <a:rect l="l" t="t" r="r" b="b"/>
            <a:pathLst>
              <a:path w="857" h="10673" extrusionOk="0">
                <a:moveTo>
                  <a:pt x="666" y="0"/>
                </a:moveTo>
                <a:cubicBezTo>
                  <a:pt x="698" y="95"/>
                  <a:pt x="729" y="190"/>
                  <a:pt x="729" y="285"/>
                </a:cubicBezTo>
                <a:lnTo>
                  <a:pt x="476" y="349"/>
                </a:lnTo>
                <a:cubicBezTo>
                  <a:pt x="128" y="3737"/>
                  <a:pt x="1" y="7031"/>
                  <a:pt x="128" y="10198"/>
                </a:cubicBezTo>
                <a:cubicBezTo>
                  <a:pt x="254" y="10356"/>
                  <a:pt x="381" y="10514"/>
                  <a:pt x="508" y="10673"/>
                </a:cubicBezTo>
                <a:cubicBezTo>
                  <a:pt x="508" y="10641"/>
                  <a:pt x="508" y="10609"/>
                  <a:pt x="508" y="10578"/>
                </a:cubicBezTo>
                <a:cubicBezTo>
                  <a:pt x="444" y="10419"/>
                  <a:pt x="444" y="10293"/>
                  <a:pt x="476" y="10134"/>
                </a:cubicBezTo>
                <a:cubicBezTo>
                  <a:pt x="349" y="6967"/>
                  <a:pt x="476" y="3642"/>
                  <a:pt x="856" y="222"/>
                </a:cubicBezTo>
                <a:lnTo>
                  <a:pt x="666" y="0"/>
                </a:lnTo>
                <a:close/>
              </a:path>
            </a:pathLst>
          </a:custGeom>
          <a:solidFill>
            <a:srgbClr val="263C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9" name="Google Shape;5169;p43"/>
          <p:cNvSpPr/>
          <p:nvPr/>
        </p:nvSpPr>
        <p:spPr>
          <a:xfrm>
            <a:off x="3747128" y="2552956"/>
            <a:ext cx="4081" cy="6137"/>
          </a:xfrm>
          <a:custGeom>
            <a:avLst/>
            <a:gdLst/>
            <a:ahLst/>
            <a:cxnLst/>
            <a:rect l="l" t="t" r="r" b="b"/>
            <a:pathLst>
              <a:path w="127" h="191" extrusionOk="0">
                <a:moveTo>
                  <a:pt x="95" y="1"/>
                </a:moveTo>
                <a:lnTo>
                  <a:pt x="0" y="96"/>
                </a:lnTo>
                <a:lnTo>
                  <a:pt x="95" y="191"/>
                </a:lnTo>
                <a:cubicBezTo>
                  <a:pt x="95" y="159"/>
                  <a:pt x="127" y="96"/>
                  <a:pt x="127" y="33"/>
                </a:cubicBezTo>
                <a:lnTo>
                  <a:pt x="95" y="33"/>
                </a:lnTo>
                <a:cubicBezTo>
                  <a:pt x="95" y="33"/>
                  <a:pt x="95" y="1"/>
                  <a:pt x="95"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0" name="Google Shape;5170;p43"/>
          <p:cNvSpPr/>
          <p:nvPr/>
        </p:nvSpPr>
        <p:spPr>
          <a:xfrm>
            <a:off x="3701340" y="2768694"/>
            <a:ext cx="32" cy="1060"/>
          </a:xfrm>
          <a:custGeom>
            <a:avLst/>
            <a:gdLst/>
            <a:ahLst/>
            <a:cxnLst/>
            <a:rect l="l" t="t" r="r" b="b"/>
            <a:pathLst>
              <a:path w="1" h="33" extrusionOk="0">
                <a:moveTo>
                  <a:pt x="0" y="32"/>
                </a:moveTo>
                <a:lnTo>
                  <a:pt x="0" y="32"/>
                </a:lnTo>
                <a:lnTo>
                  <a:pt x="0" y="1"/>
                </a:lnTo>
                <a:close/>
              </a:path>
            </a:pathLst>
          </a:custGeom>
          <a:solidFill>
            <a:srgbClr val="7AC6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1" name="Google Shape;5171;p43"/>
          <p:cNvSpPr/>
          <p:nvPr/>
        </p:nvSpPr>
        <p:spPr>
          <a:xfrm>
            <a:off x="3663680" y="3020034"/>
            <a:ext cx="8162" cy="15295"/>
          </a:xfrm>
          <a:custGeom>
            <a:avLst/>
            <a:gdLst/>
            <a:ahLst/>
            <a:cxnLst/>
            <a:rect l="l" t="t" r="r" b="b"/>
            <a:pathLst>
              <a:path w="254" h="476" extrusionOk="0">
                <a:moveTo>
                  <a:pt x="254" y="1"/>
                </a:moveTo>
                <a:lnTo>
                  <a:pt x="254" y="1"/>
                </a:lnTo>
                <a:cubicBezTo>
                  <a:pt x="190" y="64"/>
                  <a:pt x="95" y="128"/>
                  <a:pt x="0" y="191"/>
                </a:cubicBezTo>
                <a:cubicBezTo>
                  <a:pt x="0" y="223"/>
                  <a:pt x="32" y="223"/>
                  <a:pt x="32" y="254"/>
                </a:cubicBezTo>
                <a:lnTo>
                  <a:pt x="222" y="476"/>
                </a:lnTo>
                <a:cubicBezTo>
                  <a:pt x="222" y="318"/>
                  <a:pt x="222" y="159"/>
                  <a:pt x="254" y="1"/>
                </a:cubicBezTo>
                <a:close/>
              </a:path>
            </a:pathLst>
          </a:custGeom>
          <a:solidFill>
            <a:srgbClr val="7AC6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2" name="Google Shape;5172;p43"/>
          <p:cNvSpPr/>
          <p:nvPr/>
        </p:nvSpPr>
        <p:spPr>
          <a:xfrm>
            <a:off x="3750181" y="2550932"/>
            <a:ext cx="2056" cy="3085"/>
          </a:xfrm>
          <a:custGeom>
            <a:avLst/>
            <a:gdLst/>
            <a:ahLst/>
            <a:cxnLst/>
            <a:rect l="l" t="t" r="r" b="b"/>
            <a:pathLst>
              <a:path w="64" h="96" extrusionOk="0">
                <a:moveTo>
                  <a:pt x="64" y="1"/>
                </a:moveTo>
                <a:cubicBezTo>
                  <a:pt x="32" y="32"/>
                  <a:pt x="32" y="64"/>
                  <a:pt x="0" y="64"/>
                </a:cubicBezTo>
                <a:cubicBezTo>
                  <a:pt x="0" y="64"/>
                  <a:pt x="0" y="96"/>
                  <a:pt x="0" y="96"/>
                </a:cubicBezTo>
                <a:lnTo>
                  <a:pt x="32" y="96"/>
                </a:lnTo>
                <a:lnTo>
                  <a:pt x="64" y="1"/>
                </a:lnTo>
                <a:close/>
              </a:path>
            </a:pathLst>
          </a:custGeom>
          <a:solidFill>
            <a:srgbClr val="7AC6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3" name="Google Shape;5173;p43"/>
          <p:cNvSpPr/>
          <p:nvPr/>
        </p:nvSpPr>
        <p:spPr>
          <a:xfrm>
            <a:off x="3527310" y="2155092"/>
            <a:ext cx="507822" cy="871080"/>
          </a:xfrm>
          <a:custGeom>
            <a:avLst/>
            <a:gdLst/>
            <a:ahLst/>
            <a:cxnLst/>
            <a:rect l="l" t="t" r="r" b="b"/>
            <a:pathLst>
              <a:path w="15804" h="27109" extrusionOk="0">
                <a:moveTo>
                  <a:pt x="11465" y="0"/>
                </a:moveTo>
                <a:cubicBezTo>
                  <a:pt x="10863" y="1267"/>
                  <a:pt x="10261" y="2597"/>
                  <a:pt x="9723" y="3991"/>
                </a:cubicBezTo>
                <a:cubicBezTo>
                  <a:pt x="8805" y="6366"/>
                  <a:pt x="7981" y="8836"/>
                  <a:pt x="7221" y="11560"/>
                </a:cubicBezTo>
                <a:cubicBezTo>
                  <a:pt x="6936" y="8519"/>
                  <a:pt x="6144" y="5606"/>
                  <a:pt x="4878" y="2819"/>
                </a:cubicBezTo>
                <a:lnTo>
                  <a:pt x="4561" y="2977"/>
                </a:lnTo>
                <a:cubicBezTo>
                  <a:pt x="5923" y="5954"/>
                  <a:pt x="6715" y="9121"/>
                  <a:pt x="6936" y="12383"/>
                </a:cubicBezTo>
                <a:cubicBezTo>
                  <a:pt x="6968" y="12383"/>
                  <a:pt x="7000" y="12351"/>
                  <a:pt x="7000" y="12320"/>
                </a:cubicBezTo>
                <a:lnTo>
                  <a:pt x="7000" y="12415"/>
                </a:lnTo>
                <a:cubicBezTo>
                  <a:pt x="6968" y="12478"/>
                  <a:pt x="6968" y="12541"/>
                  <a:pt x="6936" y="12605"/>
                </a:cubicBezTo>
                <a:cubicBezTo>
                  <a:pt x="6461" y="14473"/>
                  <a:pt x="5986" y="16437"/>
                  <a:pt x="5543" y="18558"/>
                </a:cubicBezTo>
                <a:cubicBezTo>
                  <a:pt x="4213" y="15835"/>
                  <a:pt x="2344" y="13333"/>
                  <a:pt x="96" y="11306"/>
                </a:cubicBezTo>
                <a:cubicBezTo>
                  <a:pt x="64" y="11338"/>
                  <a:pt x="64" y="11370"/>
                  <a:pt x="32" y="11433"/>
                </a:cubicBezTo>
                <a:cubicBezTo>
                  <a:pt x="32" y="11496"/>
                  <a:pt x="1" y="11591"/>
                  <a:pt x="1" y="11686"/>
                </a:cubicBezTo>
                <a:cubicBezTo>
                  <a:pt x="2249" y="13776"/>
                  <a:pt x="4118" y="16310"/>
                  <a:pt x="5384" y="19065"/>
                </a:cubicBezTo>
                <a:lnTo>
                  <a:pt x="5448" y="19033"/>
                </a:lnTo>
                <a:lnTo>
                  <a:pt x="5448" y="19033"/>
                </a:lnTo>
                <a:cubicBezTo>
                  <a:pt x="5448" y="19065"/>
                  <a:pt x="5448" y="19097"/>
                  <a:pt x="5416" y="19128"/>
                </a:cubicBezTo>
                <a:cubicBezTo>
                  <a:pt x="5289" y="19825"/>
                  <a:pt x="5163" y="20522"/>
                  <a:pt x="5004" y="21250"/>
                </a:cubicBezTo>
                <a:cubicBezTo>
                  <a:pt x="4656" y="23119"/>
                  <a:pt x="4403" y="24955"/>
                  <a:pt x="4181" y="26761"/>
                </a:cubicBezTo>
                <a:cubicBezTo>
                  <a:pt x="4213" y="26887"/>
                  <a:pt x="4244" y="27014"/>
                  <a:pt x="4276" y="27109"/>
                </a:cubicBezTo>
                <a:cubicBezTo>
                  <a:pt x="4339" y="27046"/>
                  <a:pt x="4434" y="26982"/>
                  <a:pt x="4529" y="26919"/>
                </a:cubicBezTo>
                <a:cubicBezTo>
                  <a:pt x="4719" y="25082"/>
                  <a:pt x="5004" y="23214"/>
                  <a:pt x="5353" y="21314"/>
                </a:cubicBezTo>
                <a:cubicBezTo>
                  <a:pt x="5479" y="20648"/>
                  <a:pt x="5606" y="19983"/>
                  <a:pt x="5733" y="19350"/>
                </a:cubicBezTo>
                <a:cubicBezTo>
                  <a:pt x="8583" y="17513"/>
                  <a:pt x="11813" y="16278"/>
                  <a:pt x="15139" y="15708"/>
                </a:cubicBezTo>
                <a:cubicBezTo>
                  <a:pt x="15170" y="15613"/>
                  <a:pt x="15170" y="15518"/>
                  <a:pt x="15202" y="15423"/>
                </a:cubicBezTo>
                <a:lnTo>
                  <a:pt x="15202" y="15360"/>
                </a:lnTo>
                <a:cubicBezTo>
                  <a:pt x="11908" y="15898"/>
                  <a:pt x="8678" y="17102"/>
                  <a:pt x="5828" y="18875"/>
                </a:cubicBezTo>
                <a:cubicBezTo>
                  <a:pt x="6303" y="16627"/>
                  <a:pt x="6810" y="14505"/>
                  <a:pt x="7316" y="12510"/>
                </a:cubicBezTo>
                <a:cubicBezTo>
                  <a:pt x="7601" y="12256"/>
                  <a:pt x="7855" y="12098"/>
                  <a:pt x="8171" y="11908"/>
                </a:cubicBezTo>
                <a:cubicBezTo>
                  <a:pt x="8330" y="11813"/>
                  <a:pt x="8488" y="11686"/>
                  <a:pt x="8678" y="11560"/>
                </a:cubicBezTo>
                <a:cubicBezTo>
                  <a:pt x="10863" y="10071"/>
                  <a:pt x="13207" y="8804"/>
                  <a:pt x="15677" y="7823"/>
                </a:cubicBezTo>
                <a:cubicBezTo>
                  <a:pt x="15740" y="7664"/>
                  <a:pt x="15772" y="7538"/>
                  <a:pt x="15804" y="7379"/>
                </a:cubicBezTo>
                <a:lnTo>
                  <a:pt x="15804" y="7379"/>
                </a:lnTo>
                <a:cubicBezTo>
                  <a:pt x="13238" y="8393"/>
                  <a:pt x="10768" y="9691"/>
                  <a:pt x="8488" y="11275"/>
                </a:cubicBezTo>
                <a:cubicBezTo>
                  <a:pt x="8298" y="11401"/>
                  <a:pt x="8140" y="11496"/>
                  <a:pt x="7981" y="11591"/>
                </a:cubicBezTo>
                <a:cubicBezTo>
                  <a:pt x="7791" y="11718"/>
                  <a:pt x="7633" y="11813"/>
                  <a:pt x="7475" y="11940"/>
                </a:cubicBezTo>
                <a:cubicBezTo>
                  <a:pt x="8235" y="9121"/>
                  <a:pt x="9090" y="6556"/>
                  <a:pt x="10040" y="4117"/>
                </a:cubicBezTo>
                <a:cubicBezTo>
                  <a:pt x="10578" y="2724"/>
                  <a:pt x="11180" y="1394"/>
                  <a:pt x="11813" y="127"/>
                </a:cubicBezTo>
                <a:cubicBezTo>
                  <a:pt x="11687" y="95"/>
                  <a:pt x="11592" y="32"/>
                  <a:pt x="11465" y="0"/>
                </a:cubicBezTo>
                <a:close/>
              </a:path>
            </a:pathLst>
          </a:custGeom>
          <a:solidFill>
            <a:srgbClr val="263C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4" name="Google Shape;5174;p43"/>
          <p:cNvSpPr/>
          <p:nvPr/>
        </p:nvSpPr>
        <p:spPr>
          <a:xfrm>
            <a:off x="3670814" y="2877591"/>
            <a:ext cx="276789" cy="157738"/>
          </a:xfrm>
          <a:custGeom>
            <a:avLst/>
            <a:gdLst/>
            <a:ahLst/>
            <a:cxnLst/>
            <a:rect l="l" t="t" r="r" b="b"/>
            <a:pathLst>
              <a:path w="8614" h="4909" extrusionOk="0">
                <a:moveTo>
                  <a:pt x="8614" y="0"/>
                </a:moveTo>
                <a:lnTo>
                  <a:pt x="8614" y="0"/>
                </a:lnTo>
                <a:cubicBezTo>
                  <a:pt x="5479" y="824"/>
                  <a:pt x="2534" y="2344"/>
                  <a:pt x="32" y="4434"/>
                </a:cubicBezTo>
                <a:cubicBezTo>
                  <a:pt x="32" y="4592"/>
                  <a:pt x="0" y="4751"/>
                  <a:pt x="0" y="4909"/>
                </a:cubicBezTo>
                <a:cubicBezTo>
                  <a:pt x="2470" y="2755"/>
                  <a:pt x="5415" y="1204"/>
                  <a:pt x="8582" y="380"/>
                </a:cubicBezTo>
                <a:cubicBezTo>
                  <a:pt x="8582" y="254"/>
                  <a:pt x="8614" y="127"/>
                  <a:pt x="8614" y="0"/>
                </a:cubicBezTo>
                <a:close/>
              </a:path>
            </a:pathLst>
          </a:custGeom>
          <a:solidFill>
            <a:srgbClr val="263C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5" name="Google Shape;5175;p43"/>
          <p:cNvSpPr/>
          <p:nvPr/>
        </p:nvSpPr>
        <p:spPr>
          <a:xfrm>
            <a:off x="3511019" y="2811430"/>
            <a:ext cx="150637" cy="227980"/>
          </a:xfrm>
          <a:custGeom>
            <a:avLst/>
            <a:gdLst/>
            <a:ahLst/>
            <a:cxnLst/>
            <a:rect l="l" t="t" r="r" b="b"/>
            <a:pathLst>
              <a:path w="4688" h="7095" extrusionOk="0">
                <a:moveTo>
                  <a:pt x="286" y="1"/>
                </a:moveTo>
                <a:lnTo>
                  <a:pt x="1" y="222"/>
                </a:lnTo>
                <a:cubicBezTo>
                  <a:pt x="539" y="793"/>
                  <a:pt x="1078" y="1363"/>
                  <a:pt x="1584" y="1964"/>
                </a:cubicBezTo>
                <a:cubicBezTo>
                  <a:pt x="2281" y="2756"/>
                  <a:pt x="2978" y="3579"/>
                  <a:pt x="3548" y="4529"/>
                </a:cubicBezTo>
                <a:cubicBezTo>
                  <a:pt x="3991" y="5321"/>
                  <a:pt x="4308" y="6208"/>
                  <a:pt x="4498" y="7095"/>
                </a:cubicBezTo>
                <a:lnTo>
                  <a:pt x="4593" y="7063"/>
                </a:lnTo>
                <a:cubicBezTo>
                  <a:pt x="4625" y="6841"/>
                  <a:pt x="4656" y="6588"/>
                  <a:pt x="4688" y="6335"/>
                </a:cubicBezTo>
                <a:cubicBezTo>
                  <a:pt x="4466" y="5638"/>
                  <a:pt x="4181" y="4973"/>
                  <a:pt x="3833" y="4371"/>
                </a:cubicBezTo>
                <a:cubicBezTo>
                  <a:pt x="3295" y="3389"/>
                  <a:pt x="2566" y="2534"/>
                  <a:pt x="1869" y="1743"/>
                </a:cubicBezTo>
                <a:cubicBezTo>
                  <a:pt x="1331" y="1141"/>
                  <a:pt x="793" y="571"/>
                  <a:pt x="286" y="1"/>
                </a:cubicBezTo>
                <a:close/>
              </a:path>
            </a:pathLst>
          </a:custGeom>
          <a:solidFill>
            <a:srgbClr val="263C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6" name="Google Shape;5176;p43"/>
          <p:cNvSpPr/>
          <p:nvPr/>
        </p:nvSpPr>
        <p:spPr>
          <a:xfrm>
            <a:off x="3658571" y="3014957"/>
            <a:ext cx="8194" cy="24453"/>
          </a:xfrm>
          <a:custGeom>
            <a:avLst/>
            <a:gdLst/>
            <a:ahLst/>
            <a:cxnLst/>
            <a:rect l="l" t="t" r="r" b="b"/>
            <a:pathLst>
              <a:path w="255" h="761" extrusionOk="0">
                <a:moveTo>
                  <a:pt x="96" y="1"/>
                </a:moveTo>
                <a:cubicBezTo>
                  <a:pt x="64" y="254"/>
                  <a:pt x="33" y="507"/>
                  <a:pt x="1" y="761"/>
                </a:cubicBezTo>
                <a:lnTo>
                  <a:pt x="254" y="697"/>
                </a:lnTo>
                <a:cubicBezTo>
                  <a:pt x="223" y="602"/>
                  <a:pt x="191" y="507"/>
                  <a:pt x="191" y="412"/>
                </a:cubicBezTo>
                <a:lnTo>
                  <a:pt x="159" y="381"/>
                </a:lnTo>
                <a:cubicBezTo>
                  <a:pt x="159" y="381"/>
                  <a:pt x="159" y="349"/>
                  <a:pt x="159" y="349"/>
                </a:cubicBezTo>
                <a:cubicBezTo>
                  <a:pt x="159" y="222"/>
                  <a:pt x="128" y="127"/>
                  <a:pt x="96" y="1"/>
                </a:cubicBezTo>
                <a:close/>
              </a:path>
            </a:pathLst>
          </a:custGeom>
          <a:solidFill>
            <a:srgbClr val="7AC6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7" name="Google Shape;5177;p43"/>
          <p:cNvSpPr/>
          <p:nvPr/>
        </p:nvSpPr>
        <p:spPr>
          <a:xfrm>
            <a:off x="3663680" y="3026139"/>
            <a:ext cx="1060" cy="2089"/>
          </a:xfrm>
          <a:custGeom>
            <a:avLst/>
            <a:gdLst/>
            <a:ahLst/>
            <a:cxnLst/>
            <a:rect l="l" t="t" r="r" b="b"/>
            <a:pathLst>
              <a:path w="33" h="65" extrusionOk="0">
                <a:moveTo>
                  <a:pt x="0" y="1"/>
                </a:moveTo>
                <a:cubicBezTo>
                  <a:pt x="0" y="1"/>
                  <a:pt x="0" y="33"/>
                  <a:pt x="0" y="33"/>
                </a:cubicBezTo>
                <a:lnTo>
                  <a:pt x="32" y="64"/>
                </a:lnTo>
                <a:cubicBezTo>
                  <a:pt x="32" y="33"/>
                  <a:pt x="0" y="33"/>
                  <a:pt x="0" y="1"/>
                </a:cubicBezTo>
                <a:close/>
              </a:path>
            </a:pathLst>
          </a:custGeom>
          <a:solidFill>
            <a:srgbClr val="7AC6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8" name="Google Shape;5178;p43"/>
          <p:cNvSpPr/>
          <p:nvPr/>
        </p:nvSpPr>
        <p:spPr>
          <a:xfrm>
            <a:off x="3198627" y="2561471"/>
            <a:ext cx="520032" cy="858516"/>
          </a:xfrm>
          <a:custGeom>
            <a:avLst/>
            <a:gdLst/>
            <a:ahLst/>
            <a:cxnLst/>
            <a:rect l="l" t="t" r="r" b="b"/>
            <a:pathLst>
              <a:path w="16184" h="26718" extrusionOk="0">
                <a:moveTo>
                  <a:pt x="3151" y="1"/>
                </a:moveTo>
                <a:cubicBezTo>
                  <a:pt x="2694" y="1"/>
                  <a:pt x="2235" y="202"/>
                  <a:pt x="1806" y="718"/>
                </a:cubicBezTo>
                <a:cubicBezTo>
                  <a:pt x="1204" y="1509"/>
                  <a:pt x="1996" y="2681"/>
                  <a:pt x="1489" y="3441"/>
                </a:cubicBezTo>
                <a:cubicBezTo>
                  <a:pt x="1014" y="4106"/>
                  <a:pt x="286" y="4138"/>
                  <a:pt x="159" y="5120"/>
                </a:cubicBezTo>
                <a:cubicBezTo>
                  <a:pt x="1" y="6545"/>
                  <a:pt x="1584" y="7463"/>
                  <a:pt x="2217" y="8572"/>
                </a:cubicBezTo>
                <a:cubicBezTo>
                  <a:pt x="2756" y="9458"/>
                  <a:pt x="2027" y="9997"/>
                  <a:pt x="1806" y="10820"/>
                </a:cubicBezTo>
                <a:cubicBezTo>
                  <a:pt x="1647" y="11485"/>
                  <a:pt x="1901" y="12087"/>
                  <a:pt x="2312" y="12593"/>
                </a:cubicBezTo>
                <a:cubicBezTo>
                  <a:pt x="3041" y="13480"/>
                  <a:pt x="4403" y="14050"/>
                  <a:pt x="4371" y="15380"/>
                </a:cubicBezTo>
                <a:cubicBezTo>
                  <a:pt x="4339" y="16489"/>
                  <a:pt x="4308" y="17502"/>
                  <a:pt x="5416" y="18104"/>
                </a:cubicBezTo>
                <a:cubicBezTo>
                  <a:pt x="6176" y="18547"/>
                  <a:pt x="7474" y="18832"/>
                  <a:pt x="7569" y="19877"/>
                </a:cubicBezTo>
                <a:cubicBezTo>
                  <a:pt x="7601" y="20257"/>
                  <a:pt x="7411" y="20606"/>
                  <a:pt x="7411" y="20986"/>
                </a:cubicBezTo>
                <a:cubicBezTo>
                  <a:pt x="7411" y="21556"/>
                  <a:pt x="7886" y="22062"/>
                  <a:pt x="8393" y="22348"/>
                </a:cubicBezTo>
                <a:cubicBezTo>
                  <a:pt x="9533" y="23044"/>
                  <a:pt x="10546" y="23741"/>
                  <a:pt x="11465" y="24723"/>
                </a:cubicBezTo>
                <a:cubicBezTo>
                  <a:pt x="11875" y="25133"/>
                  <a:pt x="13322" y="25983"/>
                  <a:pt x="12957" y="26709"/>
                </a:cubicBezTo>
                <a:lnTo>
                  <a:pt x="12957" y="26709"/>
                </a:lnTo>
                <a:cubicBezTo>
                  <a:pt x="13653" y="25351"/>
                  <a:pt x="14379" y="24023"/>
                  <a:pt x="14948" y="22633"/>
                </a:cubicBezTo>
                <a:cubicBezTo>
                  <a:pt x="15455" y="21461"/>
                  <a:pt x="16183" y="19782"/>
                  <a:pt x="15233" y="18642"/>
                </a:cubicBezTo>
                <a:cubicBezTo>
                  <a:pt x="14948" y="18294"/>
                  <a:pt x="14505" y="18072"/>
                  <a:pt x="14315" y="17661"/>
                </a:cubicBezTo>
                <a:cubicBezTo>
                  <a:pt x="13967" y="16900"/>
                  <a:pt x="14600" y="16045"/>
                  <a:pt x="14758" y="15317"/>
                </a:cubicBezTo>
                <a:cubicBezTo>
                  <a:pt x="14980" y="14177"/>
                  <a:pt x="14442" y="13005"/>
                  <a:pt x="13492" y="12372"/>
                </a:cubicBezTo>
                <a:cubicBezTo>
                  <a:pt x="13048" y="12087"/>
                  <a:pt x="12573" y="11738"/>
                  <a:pt x="12415" y="11232"/>
                </a:cubicBezTo>
                <a:cubicBezTo>
                  <a:pt x="12225" y="10662"/>
                  <a:pt x="12478" y="10060"/>
                  <a:pt x="12542" y="9522"/>
                </a:cubicBezTo>
                <a:cubicBezTo>
                  <a:pt x="12605" y="8983"/>
                  <a:pt x="12605" y="8445"/>
                  <a:pt x="12573" y="7938"/>
                </a:cubicBezTo>
                <a:cubicBezTo>
                  <a:pt x="12542" y="7558"/>
                  <a:pt x="12478" y="7210"/>
                  <a:pt x="12320" y="6861"/>
                </a:cubicBezTo>
                <a:cubicBezTo>
                  <a:pt x="12035" y="6228"/>
                  <a:pt x="11370" y="5975"/>
                  <a:pt x="10831" y="5595"/>
                </a:cubicBezTo>
                <a:cubicBezTo>
                  <a:pt x="9565" y="4676"/>
                  <a:pt x="9850" y="3251"/>
                  <a:pt x="9153" y="2016"/>
                </a:cubicBezTo>
                <a:cubicBezTo>
                  <a:pt x="8802" y="1402"/>
                  <a:pt x="8383" y="1235"/>
                  <a:pt x="7929" y="1235"/>
                </a:cubicBezTo>
                <a:cubicBezTo>
                  <a:pt x="7563" y="1235"/>
                  <a:pt x="7173" y="1344"/>
                  <a:pt x="6778" y="1414"/>
                </a:cubicBezTo>
                <a:cubicBezTo>
                  <a:pt x="6594" y="1447"/>
                  <a:pt x="6406" y="1472"/>
                  <a:pt x="6220" y="1472"/>
                </a:cubicBezTo>
                <a:cubicBezTo>
                  <a:pt x="5861" y="1472"/>
                  <a:pt x="5507" y="1379"/>
                  <a:pt x="5194" y="1066"/>
                </a:cubicBezTo>
                <a:cubicBezTo>
                  <a:pt x="4593" y="504"/>
                  <a:pt x="3873" y="1"/>
                  <a:pt x="3151" y="1"/>
                </a:cubicBezTo>
                <a:close/>
                <a:moveTo>
                  <a:pt x="12957" y="26709"/>
                </a:moveTo>
                <a:lnTo>
                  <a:pt x="12957" y="26709"/>
                </a:lnTo>
                <a:cubicBezTo>
                  <a:pt x="12956" y="26712"/>
                  <a:pt x="12955" y="26715"/>
                  <a:pt x="12953" y="26718"/>
                </a:cubicBezTo>
                <a:cubicBezTo>
                  <a:pt x="12955" y="26715"/>
                  <a:pt x="12956" y="26712"/>
                  <a:pt x="12957" y="26709"/>
                </a:cubicBezTo>
                <a:close/>
              </a:path>
            </a:pathLst>
          </a:custGeom>
          <a:solidFill>
            <a:srgbClr val="263C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9" name="Google Shape;5179;p43"/>
          <p:cNvSpPr/>
          <p:nvPr/>
        </p:nvSpPr>
        <p:spPr>
          <a:xfrm>
            <a:off x="3247468" y="2536697"/>
            <a:ext cx="385719" cy="926027"/>
          </a:xfrm>
          <a:custGeom>
            <a:avLst/>
            <a:gdLst/>
            <a:ahLst/>
            <a:cxnLst/>
            <a:rect l="l" t="t" r="r" b="b"/>
            <a:pathLst>
              <a:path w="12004" h="28819" extrusionOk="0">
                <a:moveTo>
                  <a:pt x="286" y="0"/>
                </a:moveTo>
                <a:lnTo>
                  <a:pt x="1" y="222"/>
                </a:lnTo>
                <a:cubicBezTo>
                  <a:pt x="856" y="1299"/>
                  <a:pt x="1711" y="2502"/>
                  <a:pt x="2503" y="3769"/>
                </a:cubicBezTo>
                <a:cubicBezTo>
                  <a:pt x="4561" y="7031"/>
                  <a:pt x="6398" y="10768"/>
                  <a:pt x="8298" y="15550"/>
                </a:cubicBezTo>
                <a:cubicBezTo>
                  <a:pt x="10071" y="20142"/>
                  <a:pt x="11212" y="24607"/>
                  <a:pt x="11655" y="28819"/>
                </a:cubicBezTo>
                <a:lnTo>
                  <a:pt x="12003" y="28787"/>
                </a:lnTo>
                <a:cubicBezTo>
                  <a:pt x="11560" y="24544"/>
                  <a:pt x="10420" y="20047"/>
                  <a:pt x="8615" y="15423"/>
                </a:cubicBezTo>
                <a:cubicBezTo>
                  <a:pt x="6715" y="10641"/>
                  <a:pt x="4878" y="6872"/>
                  <a:pt x="2788" y="3579"/>
                </a:cubicBezTo>
                <a:cubicBezTo>
                  <a:pt x="1996" y="2280"/>
                  <a:pt x="1141" y="1109"/>
                  <a:pt x="286" y="0"/>
                </a:cubicBezTo>
                <a:close/>
              </a:path>
            </a:pathLst>
          </a:custGeom>
          <a:solidFill>
            <a:srgbClr val="2335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0" name="Google Shape;5180;p43"/>
          <p:cNvSpPr/>
          <p:nvPr/>
        </p:nvSpPr>
        <p:spPr>
          <a:xfrm>
            <a:off x="3174206" y="2751407"/>
            <a:ext cx="267664" cy="93634"/>
          </a:xfrm>
          <a:custGeom>
            <a:avLst/>
            <a:gdLst/>
            <a:ahLst/>
            <a:cxnLst/>
            <a:rect l="l" t="t" r="r" b="b"/>
            <a:pathLst>
              <a:path w="8330" h="2914" extrusionOk="0">
                <a:moveTo>
                  <a:pt x="64" y="0"/>
                </a:moveTo>
                <a:lnTo>
                  <a:pt x="1" y="317"/>
                </a:lnTo>
                <a:cubicBezTo>
                  <a:pt x="2344" y="697"/>
                  <a:pt x="4656" y="1362"/>
                  <a:pt x="6841" y="2312"/>
                </a:cubicBezTo>
                <a:cubicBezTo>
                  <a:pt x="6999" y="2376"/>
                  <a:pt x="7126" y="2439"/>
                  <a:pt x="7253" y="2471"/>
                </a:cubicBezTo>
                <a:cubicBezTo>
                  <a:pt x="7569" y="2597"/>
                  <a:pt x="7791" y="2692"/>
                  <a:pt x="8139" y="2914"/>
                </a:cubicBezTo>
                <a:lnTo>
                  <a:pt x="8329" y="2661"/>
                </a:lnTo>
                <a:cubicBezTo>
                  <a:pt x="7981" y="2376"/>
                  <a:pt x="7696" y="2281"/>
                  <a:pt x="7379" y="2154"/>
                </a:cubicBezTo>
                <a:cubicBezTo>
                  <a:pt x="7253" y="2090"/>
                  <a:pt x="7126" y="2059"/>
                  <a:pt x="6968" y="1964"/>
                </a:cubicBezTo>
                <a:cubicBezTo>
                  <a:pt x="4751" y="1014"/>
                  <a:pt x="2439" y="349"/>
                  <a:pt x="64" y="0"/>
                </a:cubicBezTo>
                <a:close/>
              </a:path>
            </a:pathLst>
          </a:custGeom>
          <a:solidFill>
            <a:srgbClr val="2335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1" name="Google Shape;5181;p43"/>
          <p:cNvSpPr/>
          <p:nvPr/>
        </p:nvSpPr>
        <p:spPr>
          <a:xfrm>
            <a:off x="3259678" y="2939478"/>
            <a:ext cx="245267" cy="55172"/>
          </a:xfrm>
          <a:custGeom>
            <a:avLst/>
            <a:gdLst/>
            <a:ahLst/>
            <a:cxnLst/>
            <a:rect l="l" t="t" r="r" b="b"/>
            <a:pathLst>
              <a:path w="7633" h="1717" extrusionOk="0">
                <a:moveTo>
                  <a:pt x="460" y="0"/>
                </a:moveTo>
                <a:cubicBezTo>
                  <a:pt x="307" y="0"/>
                  <a:pt x="154" y="2"/>
                  <a:pt x="1" y="6"/>
                </a:cubicBezTo>
                <a:lnTo>
                  <a:pt x="1" y="354"/>
                </a:lnTo>
                <a:cubicBezTo>
                  <a:pt x="150" y="351"/>
                  <a:pt x="300" y="349"/>
                  <a:pt x="450" y="349"/>
                </a:cubicBezTo>
                <a:cubicBezTo>
                  <a:pt x="2840" y="349"/>
                  <a:pt x="5269" y="822"/>
                  <a:pt x="7475" y="1716"/>
                </a:cubicBezTo>
                <a:lnTo>
                  <a:pt x="7633" y="1400"/>
                </a:lnTo>
                <a:cubicBezTo>
                  <a:pt x="5368" y="476"/>
                  <a:pt x="2907" y="0"/>
                  <a:pt x="460" y="0"/>
                </a:cubicBezTo>
                <a:close/>
              </a:path>
            </a:pathLst>
          </a:custGeom>
          <a:solidFill>
            <a:srgbClr val="2335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2" name="Google Shape;5182;p43"/>
          <p:cNvSpPr/>
          <p:nvPr/>
        </p:nvSpPr>
        <p:spPr>
          <a:xfrm>
            <a:off x="3319734" y="3095353"/>
            <a:ext cx="248320" cy="80428"/>
          </a:xfrm>
          <a:custGeom>
            <a:avLst/>
            <a:gdLst/>
            <a:ahLst/>
            <a:cxnLst/>
            <a:rect l="l" t="t" r="r" b="b"/>
            <a:pathLst>
              <a:path w="7728" h="2503" extrusionOk="0">
                <a:moveTo>
                  <a:pt x="32" y="0"/>
                </a:moveTo>
                <a:lnTo>
                  <a:pt x="0" y="349"/>
                </a:lnTo>
                <a:cubicBezTo>
                  <a:pt x="2660" y="444"/>
                  <a:pt x="5257" y="1172"/>
                  <a:pt x="7537" y="2502"/>
                </a:cubicBezTo>
                <a:lnTo>
                  <a:pt x="7727" y="2186"/>
                </a:lnTo>
                <a:cubicBezTo>
                  <a:pt x="5384" y="855"/>
                  <a:pt x="2724" y="95"/>
                  <a:pt x="32" y="0"/>
                </a:cubicBezTo>
                <a:close/>
              </a:path>
            </a:pathLst>
          </a:custGeom>
          <a:solidFill>
            <a:srgbClr val="2335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3" name="Google Shape;5183;p43"/>
          <p:cNvSpPr/>
          <p:nvPr/>
        </p:nvSpPr>
        <p:spPr>
          <a:xfrm>
            <a:off x="3419441" y="2602826"/>
            <a:ext cx="33611" cy="235114"/>
          </a:xfrm>
          <a:custGeom>
            <a:avLst/>
            <a:gdLst/>
            <a:ahLst/>
            <a:cxnLst/>
            <a:rect l="l" t="t" r="r" b="b"/>
            <a:pathLst>
              <a:path w="1046" h="7317" extrusionOk="0">
                <a:moveTo>
                  <a:pt x="729" y="1"/>
                </a:moveTo>
                <a:cubicBezTo>
                  <a:pt x="127" y="2408"/>
                  <a:pt x="1" y="4846"/>
                  <a:pt x="286" y="7316"/>
                </a:cubicBezTo>
                <a:lnTo>
                  <a:pt x="634" y="7253"/>
                </a:lnTo>
                <a:cubicBezTo>
                  <a:pt x="349" y="4846"/>
                  <a:pt x="476" y="2439"/>
                  <a:pt x="1046" y="96"/>
                </a:cubicBezTo>
                <a:lnTo>
                  <a:pt x="729" y="1"/>
                </a:lnTo>
                <a:close/>
              </a:path>
            </a:pathLst>
          </a:custGeom>
          <a:solidFill>
            <a:srgbClr val="2335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4" name="Google Shape;5184;p43"/>
          <p:cNvSpPr/>
          <p:nvPr/>
        </p:nvSpPr>
        <p:spPr>
          <a:xfrm>
            <a:off x="3494760" y="2771746"/>
            <a:ext cx="110954" cy="212717"/>
          </a:xfrm>
          <a:custGeom>
            <a:avLst/>
            <a:gdLst/>
            <a:ahLst/>
            <a:cxnLst/>
            <a:rect l="l" t="t" r="r" b="b"/>
            <a:pathLst>
              <a:path w="3453" h="6620" extrusionOk="0">
                <a:moveTo>
                  <a:pt x="3199" y="1"/>
                </a:moveTo>
                <a:cubicBezTo>
                  <a:pt x="1710" y="1933"/>
                  <a:pt x="602" y="4181"/>
                  <a:pt x="0" y="6525"/>
                </a:cubicBezTo>
                <a:lnTo>
                  <a:pt x="349" y="6620"/>
                </a:lnTo>
                <a:cubicBezTo>
                  <a:pt x="919" y="4308"/>
                  <a:pt x="1995" y="2091"/>
                  <a:pt x="3452" y="222"/>
                </a:cubicBezTo>
                <a:lnTo>
                  <a:pt x="3199" y="1"/>
                </a:lnTo>
                <a:close/>
              </a:path>
            </a:pathLst>
          </a:custGeom>
          <a:solidFill>
            <a:srgbClr val="2335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5" name="Google Shape;5185;p43"/>
          <p:cNvSpPr/>
          <p:nvPr/>
        </p:nvSpPr>
        <p:spPr>
          <a:xfrm>
            <a:off x="3564969" y="2989508"/>
            <a:ext cx="84476" cy="186272"/>
          </a:xfrm>
          <a:custGeom>
            <a:avLst/>
            <a:gdLst/>
            <a:ahLst/>
            <a:cxnLst/>
            <a:rect l="l" t="t" r="r" b="b"/>
            <a:pathLst>
              <a:path w="2629" h="5797" extrusionOk="0">
                <a:moveTo>
                  <a:pt x="2344" y="1"/>
                </a:moveTo>
                <a:cubicBezTo>
                  <a:pt x="2027" y="508"/>
                  <a:pt x="1742" y="1014"/>
                  <a:pt x="1426" y="1489"/>
                </a:cubicBezTo>
                <a:cubicBezTo>
                  <a:pt x="1046" y="2154"/>
                  <a:pt x="634" y="2883"/>
                  <a:pt x="349" y="3674"/>
                </a:cubicBezTo>
                <a:cubicBezTo>
                  <a:pt x="127" y="4371"/>
                  <a:pt x="0" y="5068"/>
                  <a:pt x="0" y="5765"/>
                </a:cubicBezTo>
                <a:lnTo>
                  <a:pt x="349" y="5796"/>
                </a:lnTo>
                <a:cubicBezTo>
                  <a:pt x="349" y="5100"/>
                  <a:pt x="475" y="4435"/>
                  <a:pt x="697" y="3801"/>
                </a:cubicBezTo>
                <a:cubicBezTo>
                  <a:pt x="951" y="3041"/>
                  <a:pt x="1362" y="2313"/>
                  <a:pt x="1742" y="1679"/>
                </a:cubicBezTo>
                <a:cubicBezTo>
                  <a:pt x="2027" y="1173"/>
                  <a:pt x="2344" y="666"/>
                  <a:pt x="2629" y="191"/>
                </a:cubicBezTo>
                <a:lnTo>
                  <a:pt x="2344" y="1"/>
                </a:lnTo>
                <a:close/>
              </a:path>
            </a:pathLst>
          </a:custGeom>
          <a:solidFill>
            <a:srgbClr val="2335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6" name="Google Shape;5186;p43"/>
          <p:cNvSpPr/>
          <p:nvPr/>
        </p:nvSpPr>
        <p:spPr>
          <a:xfrm>
            <a:off x="3434704" y="3411826"/>
            <a:ext cx="367403" cy="367371"/>
          </a:xfrm>
          <a:custGeom>
            <a:avLst/>
            <a:gdLst/>
            <a:ahLst/>
            <a:cxnLst/>
            <a:rect l="l" t="t" r="r" b="b"/>
            <a:pathLst>
              <a:path w="11434" h="11433" extrusionOk="0">
                <a:moveTo>
                  <a:pt x="1" y="0"/>
                </a:moveTo>
                <a:lnTo>
                  <a:pt x="1996" y="11433"/>
                </a:lnTo>
                <a:lnTo>
                  <a:pt x="9438" y="11433"/>
                </a:lnTo>
                <a:lnTo>
                  <a:pt x="11433" y="0"/>
                </a:ln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7" name="Google Shape;5187;p43"/>
          <p:cNvSpPr/>
          <p:nvPr/>
        </p:nvSpPr>
        <p:spPr>
          <a:xfrm>
            <a:off x="3388915" y="3308038"/>
            <a:ext cx="457952" cy="103820"/>
          </a:xfrm>
          <a:custGeom>
            <a:avLst/>
            <a:gdLst/>
            <a:ahLst/>
            <a:cxnLst/>
            <a:rect l="l" t="t" r="r" b="b"/>
            <a:pathLst>
              <a:path w="14252" h="3231" extrusionOk="0">
                <a:moveTo>
                  <a:pt x="1" y="0"/>
                </a:moveTo>
                <a:lnTo>
                  <a:pt x="1" y="3230"/>
                </a:lnTo>
                <a:lnTo>
                  <a:pt x="14252" y="3230"/>
                </a:lnTo>
                <a:lnTo>
                  <a:pt x="14252" y="0"/>
                </a:ln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8" name="Google Shape;5188;p43"/>
          <p:cNvSpPr/>
          <p:nvPr/>
        </p:nvSpPr>
        <p:spPr>
          <a:xfrm>
            <a:off x="3434704" y="3411826"/>
            <a:ext cx="367403" cy="48874"/>
          </a:xfrm>
          <a:custGeom>
            <a:avLst/>
            <a:gdLst/>
            <a:ahLst/>
            <a:cxnLst/>
            <a:rect l="l" t="t" r="r" b="b"/>
            <a:pathLst>
              <a:path w="11434" h="1521" extrusionOk="0">
                <a:moveTo>
                  <a:pt x="1" y="0"/>
                </a:moveTo>
                <a:lnTo>
                  <a:pt x="254" y="1521"/>
                </a:lnTo>
                <a:lnTo>
                  <a:pt x="11180" y="1521"/>
                </a:lnTo>
                <a:lnTo>
                  <a:pt x="11433" y="0"/>
                </a:ln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9" name="Google Shape;5189;p43"/>
          <p:cNvSpPr/>
          <p:nvPr/>
        </p:nvSpPr>
        <p:spPr>
          <a:xfrm>
            <a:off x="3373652" y="3797480"/>
            <a:ext cx="2375138" cy="176086"/>
          </a:xfrm>
          <a:custGeom>
            <a:avLst/>
            <a:gdLst/>
            <a:ahLst/>
            <a:cxnLst/>
            <a:rect l="l" t="t" r="r" b="b"/>
            <a:pathLst>
              <a:path w="73917" h="5480" extrusionOk="0">
                <a:moveTo>
                  <a:pt x="36958" y="1"/>
                </a:moveTo>
                <a:cubicBezTo>
                  <a:pt x="16532" y="1"/>
                  <a:pt x="1" y="1236"/>
                  <a:pt x="1" y="2756"/>
                </a:cubicBezTo>
                <a:cubicBezTo>
                  <a:pt x="1" y="4245"/>
                  <a:pt x="16532" y="5480"/>
                  <a:pt x="36958" y="5480"/>
                </a:cubicBezTo>
                <a:cubicBezTo>
                  <a:pt x="57353" y="5480"/>
                  <a:pt x="73916" y="4245"/>
                  <a:pt x="73916" y="2756"/>
                </a:cubicBezTo>
                <a:cubicBezTo>
                  <a:pt x="73916" y="1236"/>
                  <a:pt x="57353" y="1"/>
                  <a:pt x="36958" y="1"/>
                </a:cubicBezTo>
                <a:close/>
              </a:path>
            </a:pathLst>
          </a:custGeom>
          <a:solidFill>
            <a:srgbClr val="A3A3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0" name="Google Shape;5190;p43"/>
          <p:cNvSpPr/>
          <p:nvPr/>
        </p:nvSpPr>
        <p:spPr>
          <a:xfrm>
            <a:off x="4179600" y="1779334"/>
            <a:ext cx="960665" cy="1027533"/>
          </a:xfrm>
          <a:custGeom>
            <a:avLst/>
            <a:gdLst/>
            <a:ahLst/>
            <a:cxnLst/>
            <a:rect l="l" t="t" r="r" b="b"/>
            <a:pathLst>
              <a:path w="29897" h="31978" extrusionOk="0">
                <a:moveTo>
                  <a:pt x="13297" y="0"/>
                </a:moveTo>
                <a:cubicBezTo>
                  <a:pt x="12541" y="0"/>
                  <a:pt x="11808" y="149"/>
                  <a:pt x="11116" y="547"/>
                </a:cubicBezTo>
                <a:cubicBezTo>
                  <a:pt x="10515" y="895"/>
                  <a:pt x="9976" y="1307"/>
                  <a:pt x="9375" y="1687"/>
                </a:cubicBezTo>
                <a:cubicBezTo>
                  <a:pt x="8076" y="2447"/>
                  <a:pt x="6651" y="2827"/>
                  <a:pt x="5416" y="3777"/>
                </a:cubicBezTo>
                <a:cubicBezTo>
                  <a:pt x="3389" y="5392"/>
                  <a:pt x="1267" y="8432"/>
                  <a:pt x="2502" y="11124"/>
                </a:cubicBezTo>
                <a:cubicBezTo>
                  <a:pt x="2882" y="11948"/>
                  <a:pt x="3611" y="12739"/>
                  <a:pt x="3452" y="13626"/>
                </a:cubicBezTo>
                <a:cubicBezTo>
                  <a:pt x="3421" y="13975"/>
                  <a:pt x="3231" y="14291"/>
                  <a:pt x="3041" y="14608"/>
                </a:cubicBezTo>
                <a:cubicBezTo>
                  <a:pt x="2217" y="15906"/>
                  <a:pt x="1046" y="17078"/>
                  <a:pt x="982" y="18662"/>
                </a:cubicBezTo>
                <a:cubicBezTo>
                  <a:pt x="951" y="18947"/>
                  <a:pt x="982" y="19263"/>
                  <a:pt x="1077" y="19517"/>
                </a:cubicBezTo>
                <a:cubicBezTo>
                  <a:pt x="1172" y="19833"/>
                  <a:pt x="1362" y="20055"/>
                  <a:pt x="1521" y="20340"/>
                </a:cubicBezTo>
                <a:cubicBezTo>
                  <a:pt x="2217" y="21543"/>
                  <a:pt x="1647" y="22367"/>
                  <a:pt x="1014" y="23475"/>
                </a:cubicBezTo>
                <a:cubicBezTo>
                  <a:pt x="159" y="24964"/>
                  <a:pt x="1" y="26895"/>
                  <a:pt x="761" y="28447"/>
                </a:cubicBezTo>
                <a:cubicBezTo>
                  <a:pt x="1452" y="29859"/>
                  <a:pt x="2983" y="30852"/>
                  <a:pt x="4542" y="30852"/>
                </a:cubicBezTo>
                <a:cubicBezTo>
                  <a:pt x="4696" y="30852"/>
                  <a:pt x="4850" y="30842"/>
                  <a:pt x="5004" y="30822"/>
                </a:cubicBezTo>
                <a:cubicBezTo>
                  <a:pt x="6303" y="30632"/>
                  <a:pt x="7253" y="29651"/>
                  <a:pt x="8456" y="29366"/>
                </a:cubicBezTo>
                <a:cubicBezTo>
                  <a:pt x="9783" y="29026"/>
                  <a:pt x="11110" y="28446"/>
                  <a:pt x="12525" y="28446"/>
                </a:cubicBezTo>
                <a:cubicBezTo>
                  <a:pt x="12562" y="28446"/>
                  <a:pt x="12599" y="28446"/>
                  <a:pt x="12637" y="28447"/>
                </a:cubicBezTo>
                <a:cubicBezTo>
                  <a:pt x="14948" y="28511"/>
                  <a:pt x="16627" y="29461"/>
                  <a:pt x="18464" y="30791"/>
                </a:cubicBezTo>
                <a:cubicBezTo>
                  <a:pt x="19573" y="31569"/>
                  <a:pt x="20994" y="31977"/>
                  <a:pt x="22402" y="31977"/>
                </a:cubicBezTo>
                <a:cubicBezTo>
                  <a:pt x="23285" y="31977"/>
                  <a:pt x="24163" y="31817"/>
                  <a:pt x="24956" y="31487"/>
                </a:cubicBezTo>
                <a:cubicBezTo>
                  <a:pt x="24956" y="31487"/>
                  <a:pt x="24956" y="31487"/>
                  <a:pt x="24956" y="31456"/>
                </a:cubicBezTo>
                <a:cubicBezTo>
                  <a:pt x="25969" y="31044"/>
                  <a:pt x="26856" y="30442"/>
                  <a:pt x="27743" y="29809"/>
                </a:cubicBezTo>
                <a:cubicBezTo>
                  <a:pt x="28313" y="29397"/>
                  <a:pt x="28914" y="28954"/>
                  <a:pt x="29263" y="28321"/>
                </a:cubicBezTo>
                <a:cubicBezTo>
                  <a:pt x="29548" y="27877"/>
                  <a:pt x="29643" y="27339"/>
                  <a:pt x="29706" y="26832"/>
                </a:cubicBezTo>
                <a:cubicBezTo>
                  <a:pt x="29896" y="24679"/>
                  <a:pt x="29136" y="22462"/>
                  <a:pt x="27648" y="20910"/>
                </a:cubicBezTo>
                <a:cubicBezTo>
                  <a:pt x="27363" y="20625"/>
                  <a:pt x="27046" y="20340"/>
                  <a:pt x="26856" y="19992"/>
                </a:cubicBezTo>
                <a:cubicBezTo>
                  <a:pt x="25938" y="18440"/>
                  <a:pt x="27426" y="16191"/>
                  <a:pt x="26413" y="14671"/>
                </a:cubicBezTo>
                <a:cubicBezTo>
                  <a:pt x="25906" y="13943"/>
                  <a:pt x="25019" y="13658"/>
                  <a:pt x="24322" y="13151"/>
                </a:cubicBezTo>
                <a:cubicBezTo>
                  <a:pt x="22011" y="11504"/>
                  <a:pt x="22866" y="8781"/>
                  <a:pt x="22327" y="6437"/>
                </a:cubicBezTo>
                <a:cubicBezTo>
                  <a:pt x="21567" y="2954"/>
                  <a:pt x="17799" y="547"/>
                  <a:pt x="14473" y="104"/>
                </a:cubicBezTo>
                <a:cubicBezTo>
                  <a:pt x="14077" y="39"/>
                  <a:pt x="13684" y="0"/>
                  <a:pt x="13297"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1" name="Google Shape;5191;p43"/>
          <p:cNvSpPr/>
          <p:nvPr/>
        </p:nvSpPr>
        <p:spPr>
          <a:xfrm>
            <a:off x="4181624" y="1760858"/>
            <a:ext cx="899614" cy="820632"/>
          </a:xfrm>
          <a:custGeom>
            <a:avLst/>
            <a:gdLst/>
            <a:ahLst/>
            <a:cxnLst/>
            <a:rect l="l" t="t" r="r" b="b"/>
            <a:pathLst>
              <a:path w="27997" h="25539" extrusionOk="0">
                <a:moveTo>
                  <a:pt x="14013" y="1"/>
                </a:moveTo>
                <a:cubicBezTo>
                  <a:pt x="12667" y="1"/>
                  <a:pt x="11445" y="309"/>
                  <a:pt x="10452" y="900"/>
                </a:cubicBezTo>
                <a:cubicBezTo>
                  <a:pt x="10040" y="1154"/>
                  <a:pt x="9723" y="1502"/>
                  <a:pt x="9438" y="1819"/>
                </a:cubicBezTo>
                <a:cubicBezTo>
                  <a:pt x="9343" y="1914"/>
                  <a:pt x="9217" y="2040"/>
                  <a:pt x="9122" y="2167"/>
                </a:cubicBezTo>
                <a:cubicBezTo>
                  <a:pt x="8710" y="2579"/>
                  <a:pt x="8203" y="2895"/>
                  <a:pt x="7601" y="3275"/>
                </a:cubicBezTo>
                <a:cubicBezTo>
                  <a:pt x="6746" y="3814"/>
                  <a:pt x="5796" y="4289"/>
                  <a:pt x="4878" y="4732"/>
                </a:cubicBezTo>
                <a:cubicBezTo>
                  <a:pt x="4688" y="4827"/>
                  <a:pt x="4466" y="4922"/>
                  <a:pt x="4276" y="5049"/>
                </a:cubicBezTo>
                <a:cubicBezTo>
                  <a:pt x="3484" y="5429"/>
                  <a:pt x="2756" y="5809"/>
                  <a:pt x="2218" y="6411"/>
                </a:cubicBezTo>
                <a:cubicBezTo>
                  <a:pt x="1616" y="7139"/>
                  <a:pt x="1268" y="8152"/>
                  <a:pt x="1299" y="9229"/>
                </a:cubicBezTo>
                <a:cubicBezTo>
                  <a:pt x="1331" y="10116"/>
                  <a:pt x="1584" y="11066"/>
                  <a:pt x="2091" y="12079"/>
                </a:cubicBezTo>
                <a:cubicBezTo>
                  <a:pt x="2186" y="12238"/>
                  <a:pt x="2281" y="12396"/>
                  <a:pt x="2376" y="12554"/>
                </a:cubicBezTo>
                <a:cubicBezTo>
                  <a:pt x="2598" y="12998"/>
                  <a:pt x="2851" y="13441"/>
                  <a:pt x="2978" y="13884"/>
                </a:cubicBezTo>
                <a:cubicBezTo>
                  <a:pt x="3358" y="15120"/>
                  <a:pt x="2376" y="16133"/>
                  <a:pt x="1933" y="16513"/>
                </a:cubicBezTo>
                <a:cubicBezTo>
                  <a:pt x="1838" y="16608"/>
                  <a:pt x="1743" y="16703"/>
                  <a:pt x="1616" y="16798"/>
                </a:cubicBezTo>
                <a:cubicBezTo>
                  <a:pt x="1109" y="17210"/>
                  <a:pt x="571" y="17653"/>
                  <a:pt x="286" y="18286"/>
                </a:cubicBezTo>
                <a:cubicBezTo>
                  <a:pt x="1" y="18920"/>
                  <a:pt x="33" y="19712"/>
                  <a:pt x="349" y="20313"/>
                </a:cubicBezTo>
                <a:cubicBezTo>
                  <a:pt x="508" y="20598"/>
                  <a:pt x="698" y="20820"/>
                  <a:pt x="888" y="21042"/>
                </a:cubicBezTo>
                <a:cubicBezTo>
                  <a:pt x="1109" y="21295"/>
                  <a:pt x="1299" y="21548"/>
                  <a:pt x="1458" y="21802"/>
                </a:cubicBezTo>
                <a:cubicBezTo>
                  <a:pt x="1679" y="22308"/>
                  <a:pt x="1679" y="22910"/>
                  <a:pt x="1458" y="23417"/>
                </a:cubicBezTo>
                <a:cubicBezTo>
                  <a:pt x="1363" y="23607"/>
                  <a:pt x="1236" y="23797"/>
                  <a:pt x="1109" y="23987"/>
                </a:cubicBezTo>
                <a:cubicBezTo>
                  <a:pt x="793" y="24494"/>
                  <a:pt x="476" y="24969"/>
                  <a:pt x="666" y="25539"/>
                </a:cubicBezTo>
                <a:lnTo>
                  <a:pt x="919" y="25444"/>
                </a:lnTo>
                <a:cubicBezTo>
                  <a:pt x="793" y="25000"/>
                  <a:pt x="1078" y="24589"/>
                  <a:pt x="1363" y="24145"/>
                </a:cubicBezTo>
                <a:cubicBezTo>
                  <a:pt x="1489" y="23955"/>
                  <a:pt x="1616" y="23734"/>
                  <a:pt x="1711" y="23512"/>
                </a:cubicBezTo>
                <a:cubicBezTo>
                  <a:pt x="1996" y="22942"/>
                  <a:pt x="1996" y="22245"/>
                  <a:pt x="1711" y="21675"/>
                </a:cubicBezTo>
                <a:cubicBezTo>
                  <a:pt x="1553" y="21390"/>
                  <a:pt x="1331" y="21137"/>
                  <a:pt x="1141" y="20883"/>
                </a:cubicBezTo>
                <a:cubicBezTo>
                  <a:pt x="951" y="20662"/>
                  <a:pt x="761" y="20440"/>
                  <a:pt x="634" y="20187"/>
                </a:cubicBezTo>
                <a:cubicBezTo>
                  <a:pt x="318" y="19648"/>
                  <a:pt x="318" y="18952"/>
                  <a:pt x="571" y="18413"/>
                </a:cubicBezTo>
                <a:cubicBezTo>
                  <a:pt x="824" y="17843"/>
                  <a:pt x="1331" y="17400"/>
                  <a:pt x="1806" y="17020"/>
                </a:cubicBezTo>
                <a:cubicBezTo>
                  <a:pt x="1933" y="16925"/>
                  <a:pt x="2028" y="16830"/>
                  <a:pt x="2154" y="16735"/>
                </a:cubicBezTo>
                <a:cubicBezTo>
                  <a:pt x="3168" y="15848"/>
                  <a:pt x="3580" y="14771"/>
                  <a:pt x="3263" y="13821"/>
                </a:cubicBezTo>
                <a:cubicBezTo>
                  <a:pt x="3136" y="13314"/>
                  <a:pt x="2883" y="12871"/>
                  <a:pt x="2629" y="12428"/>
                </a:cubicBezTo>
                <a:cubicBezTo>
                  <a:pt x="2534" y="12269"/>
                  <a:pt x="2439" y="12111"/>
                  <a:pt x="2376" y="11953"/>
                </a:cubicBezTo>
                <a:cubicBezTo>
                  <a:pt x="1869" y="10971"/>
                  <a:pt x="1616" y="10084"/>
                  <a:pt x="1584" y="9229"/>
                </a:cubicBezTo>
                <a:cubicBezTo>
                  <a:pt x="1553" y="8216"/>
                  <a:pt x="1869" y="7266"/>
                  <a:pt x="2439" y="6601"/>
                </a:cubicBezTo>
                <a:cubicBezTo>
                  <a:pt x="2946" y="6031"/>
                  <a:pt x="3643" y="5651"/>
                  <a:pt x="4403" y="5271"/>
                </a:cubicBezTo>
                <a:cubicBezTo>
                  <a:pt x="4593" y="5176"/>
                  <a:pt x="4815" y="5081"/>
                  <a:pt x="5005" y="4986"/>
                </a:cubicBezTo>
                <a:cubicBezTo>
                  <a:pt x="5923" y="4542"/>
                  <a:pt x="6873" y="4067"/>
                  <a:pt x="7760" y="3529"/>
                </a:cubicBezTo>
                <a:cubicBezTo>
                  <a:pt x="8362" y="3149"/>
                  <a:pt x="8900" y="2800"/>
                  <a:pt x="9312" y="2357"/>
                </a:cubicBezTo>
                <a:cubicBezTo>
                  <a:pt x="9438" y="2230"/>
                  <a:pt x="9533" y="2135"/>
                  <a:pt x="9660" y="2009"/>
                </a:cubicBezTo>
                <a:cubicBezTo>
                  <a:pt x="9945" y="1692"/>
                  <a:pt x="10230" y="1375"/>
                  <a:pt x="10610" y="1154"/>
                </a:cubicBezTo>
                <a:cubicBezTo>
                  <a:pt x="11589" y="557"/>
                  <a:pt x="12768" y="297"/>
                  <a:pt x="13979" y="297"/>
                </a:cubicBezTo>
                <a:cubicBezTo>
                  <a:pt x="16176" y="297"/>
                  <a:pt x="18480" y="1155"/>
                  <a:pt x="19889" y="2420"/>
                </a:cubicBezTo>
                <a:cubicBezTo>
                  <a:pt x="20016" y="2515"/>
                  <a:pt x="20142" y="2642"/>
                  <a:pt x="20269" y="2800"/>
                </a:cubicBezTo>
                <a:cubicBezTo>
                  <a:pt x="21283" y="3845"/>
                  <a:pt x="21916" y="5081"/>
                  <a:pt x="22043" y="6221"/>
                </a:cubicBezTo>
                <a:cubicBezTo>
                  <a:pt x="22169" y="7392"/>
                  <a:pt x="22169" y="8564"/>
                  <a:pt x="22169" y="9578"/>
                </a:cubicBezTo>
                <a:cubicBezTo>
                  <a:pt x="22169" y="9768"/>
                  <a:pt x="22169" y="9989"/>
                  <a:pt x="22169" y="10179"/>
                </a:cubicBezTo>
                <a:cubicBezTo>
                  <a:pt x="22138" y="10813"/>
                  <a:pt x="22138" y="11383"/>
                  <a:pt x="22391" y="12048"/>
                </a:cubicBezTo>
                <a:cubicBezTo>
                  <a:pt x="22613" y="12713"/>
                  <a:pt x="23024" y="13631"/>
                  <a:pt x="23943" y="14075"/>
                </a:cubicBezTo>
                <a:cubicBezTo>
                  <a:pt x="24228" y="14201"/>
                  <a:pt x="24576" y="14265"/>
                  <a:pt x="24893" y="14360"/>
                </a:cubicBezTo>
                <a:cubicBezTo>
                  <a:pt x="25114" y="14391"/>
                  <a:pt x="25368" y="14455"/>
                  <a:pt x="25590" y="14518"/>
                </a:cubicBezTo>
                <a:cubicBezTo>
                  <a:pt x="26571" y="14866"/>
                  <a:pt x="27300" y="15880"/>
                  <a:pt x="27363" y="16925"/>
                </a:cubicBezTo>
                <a:cubicBezTo>
                  <a:pt x="27363" y="17526"/>
                  <a:pt x="27205" y="18065"/>
                  <a:pt x="27015" y="18666"/>
                </a:cubicBezTo>
                <a:cubicBezTo>
                  <a:pt x="26951" y="18952"/>
                  <a:pt x="26856" y="19205"/>
                  <a:pt x="26793" y="19490"/>
                </a:cubicBezTo>
                <a:cubicBezTo>
                  <a:pt x="26540" y="20725"/>
                  <a:pt x="26635" y="22372"/>
                  <a:pt x="27806" y="23385"/>
                </a:cubicBezTo>
                <a:lnTo>
                  <a:pt x="27996" y="23163"/>
                </a:lnTo>
                <a:cubicBezTo>
                  <a:pt x="26920" y="22245"/>
                  <a:pt x="26825" y="20693"/>
                  <a:pt x="27078" y="19553"/>
                </a:cubicBezTo>
                <a:cubicBezTo>
                  <a:pt x="27141" y="19268"/>
                  <a:pt x="27205" y="19015"/>
                  <a:pt x="27300" y="18762"/>
                </a:cubicBezTo>
                <a:cubicBezTo>
                  <a:pt x="27490" y="18160"/>
                  <a:pt x="27648" y="17558"/>
                  <a:pt x="27616" y="16925"/>
                </a:cubicBezTo>
                <a:cubicBezTo>
                  <a:pt x="27585" y="15753"/>
                  <a:pt x="26793" y="14645"/>
                  <a:pt x="25685" y="14265"/>
                </a:cubicBezTo>
                <a:cubicBezTo>
                  <a:pt x="25431" y="14170"/>
                  <a:pt x="25178" y="14138"/>
                  <a:pt x="24956" y="14075"/>
                </a:cubicBezTo>
                <a:cubicBezTo>
                  <a:pt x="24639" y="14011"/>
                  <a:pt x="24323" y="13948"/>
                  <a:pt x="24038" y="13821"/>
                </a:cubicBezTo>
                <a:cubicBezTo>
                  <a:pt x="23436" y="13504"/>
                  <a:pt x="22993" y="12934"/>
                  <a:pt x="22644" y="11953"/>
                </a:cubicBezTo>
                <a:cubicBezTo>
                  <a:pt x="22423" y="11351"/>
                  <a:pt x="22423" y="10813"/>
                  <a:pt x="22454" y="10179"/>
                </a:cubicBezTo>
                <a:cubicBezTo>
                  <a:pt x="22454" y="9989"/>
                  <a:pt x="22454" y="9768"/>
                  <a:pt x="22454" y="9578"/>
                </a:cubicBezTo>
                <a:cubicBezTo>
                  <a:pt x="22454" y="8564"/>
                  <a:pt x="22423" y="7392"/>
                  <a:pt x="22296" y="6189"/>
                </a:cubicBezTo>
                <a:cubicBezTo>
                  <a:pt x="22201" y="4986"/>
                  <a:pt x="21504" y="3687"/>
                  <a:pt x="20491" y="2579"/>
                </a:cubicBezTo>
                <a:cubicBezTo>
                  <a:pt x="20332" y="2452"/>
                  <a:pt x="20206" y="2325"/>
                  <a:pt x="20079" y="2199"/>
                </a:cubicBezTo>
                <a:cubicBezTo>
                  <a:pt x="18907" y="1154"/>
                  <a:pt x="17229" y="394"/>
                  <a:pt x="15424" y="109"/>
                </a:cubicBezTo>
                <a:cubicBezTo>
                  <a:pt x="14942" y="36"/>
                  <a:pt x="14470" y="1"/>
                  <a:pt x="14013"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2" name="Google Shape;5192;p43"/>
          <p:cNvSpPr/>
          <p:nvPr/>
        </p:nvSpPr>
        <p:spPr>
          <a:xfrm>
            <a:off x="3667761" y="3324490"/>
            <a:ext cx="1824580" cy="505862"/>
          </a:xfrm>
          <a:custGeom>
            <a:avLst/>
            <a:gdLst/>
            <a:ahLst/>
            <a:cxnLst/>
            <a:rect l="l" t="t" r="r" b="b"/>
            <a:pathLst>
              <a:path w="56783" h="15743" extrusionOk="0">
                <a:moveTo>
                  <a:pt x="49793" y="1"/>
                </a:moveTo>
                <a:cubicBezTo>
                  <a:pt x="46715" y="1"/>
                  <a:pt x="43498" y="797"/>
                  <a:pt x="40568" y="1515"/>
                </a:cubicBezTo>
                <a:cubicBezTo>
                  <a:pt x="36445" y="2515"/>
                  <a:pt x="32475" y="3638"/>
                  <a:pt x="28174" y="3638"/>
                </a:cubicBezTo>
                <a:cubicBezTo>
                  <a:pt x="28114" y="3638"/>
                  <a:pt x="28055" y="3637"/>
                  <a:pt x="27995" y="3637"/>
                </a:cubicBezTo>
                <a:cubicBezTo>
                  <a:pt x="20205" y="3574"/>
                  <a:pt x="12731" y="977"/>
                  <a:pt x="4972" y="375"/>
                </a:cubicBezTo>
                <a:cubicBezTo>
                  <a:pt x="4608" y="350"/>
                  <a:pt x="4232" y="329"/>
                  <a:pt x="3858" y="329"/>
                </a:cubicBezTo>
                <a:cubicBezTo>
                  <a:pt x="2834" y="329"/>
                  <a:pt x="1819" y="485"/>
                  <a:pt x="1077" y="1135"/>
                </a:cubicBezTo>
                <a:cubicBezTo>
                  <a:pt x="222" y="1895"/>
                  <a:pt x="0" y="3098"/>
                  <a:pt x="127" y="4207"/>
                </a:cubicBezTo>
                <a:cubicBezTo>
                  <a:pt x="475" y="6994"/>
                  <a:pt x="2597" y="8451"/>
                  <a:pt x="4909" y="9622"/>
                </a:cubicBezTo>
                <a:cubicBezTo>
                  <a:pt x="7886" y="11142"/>
                  <a:pt x="11021" y="12251"/>
                  <a:pt x="14188" y="13201"/>
                </a:cubicBezTo>
                <a:cubicBezTo>
                  <a:pt x="17260" y="14119"/>
                  <a:pt x="20458" y="15133"/>
                  <a:pt x="23657" y="15449"/>
                </a:cubicBezTo>
                <a:cubicBezTo>
                  <a:pt x="25524" y="15626"/>
                  <a:pt x="27405" y="15742"/>
                  <a:pt x="29284" y="15742"/>
                </a:cubicBezTo>
                <a:cubicBezTo>
                  <a:pt x="32123" y="15742"/>
                  <a:pt x="34955" y="15477"/>
                  <a:pt x="37718" y="14753"/>
                </a:cubicBezTo>
                <a:cubicBezTo>
                  <a:pt x="42848" y="13423"/>
                  <a:pt x="48010" y="11364"/>
                  <a:pt x="52349" y="8356"/>
                </a:cubicBezTo>
                <a:cubicBezTo>
                  <a:pt x="53141" y="7785"/>
                  <a:pt x="53932" y="7120"/>
                  <a:pt x="54534" y="6360"/>
                </a:cubicBezTo>
                <a:cubicBezTo>
                  <a:pt x="56783" y="3542"/>
                  <a:pt x="53774" y="153"/>
                  <a:pt x="50734" y="27"/>
                </a:cubicBezTo>
                <a:cubicBezTo>
                  <a:pt x="50422" y="9"/>
                  <a:pt x="50108" y="1"/>
                  <a:pt x="49793"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3" name="Google Shape;5193;p43"/>
          <p:cNvSpPr/>
          <p:nvPr/>
        </p:nvSpPr>
        <p:spPr>
          <a:xfrm>
            <a:off x="3959813" y="2994907"/>
            <a:ext cx="377557" cy="568392"/>
          </a:xfrm>
          <a:custGeom>
            <a:avLst/>
            <a:gdLst/>
            <a:ahLst/>
            <a:cxnLst/>
            <a:rect l="l" t="t" r="r" b="b"/>
            <a:pathLst>
              <a:path w="11750" h="17689" extrusionOk="0">
                <a:moveTo>
                  <a:pt x="3246" y="0"/>
                </a:moveTo>
                <a:cubicBezTo>
                  <a:pt x="2774" y="0"/>
                  <a:pt x="2315" y="41"/>
                  <a:pt x="1932" y="86"/>
                </a:cubicBezTo>
                <a:cubicBezTo>
                  <a:pt x="1425" y="150"/>
                  <a:pt x="918" y="340"/>
                  <a:pt x="602" y="751"/>
                </a:cubicBezTo>
                <a:cubicBezTo>
                  <a:pt x="95" y="1416"/>
                  <a:pt x="158" y="2936"/>
                  <a:pt x="127" y="3728"/>
                </a:cubicBezTo>
                <a:cubicBezTo>
                  <a:pt x="0" y="8668"/>
                  <a:pt x="3895" y="12722"/>
                  <a:pt x="7062" y="16047"/>
                </a:cubicBezTo>
                <a:cubicBezTo>
                  <a:pt x="7664" y="16681"/>
                  <a:pt x="8329" y="17346"/>
                  <a:pt x="9184" y="17599"/>
                </a:cubicBezTo>
                <a:cubicBezTo>
                  <a:pt x="9387" y="17659"/>
                  <a:pt x="9602" y="17689"/>
                  <a:pt x="9817" y="17689"/>
                </a:cubicBezTo>
                <a:cubicBezTo>
                  <a:pt x="10509" y="17689"/>
                  <a:pt x="11198" y="17380"/>
                  <a:pt x="11464" y="16776"/>
                </a:cubicBezTo>
                <a:cubicBezTo>
                  <a:pt x="11749" y="16174"/>
                  <a:pt x="11591" y="15509"/>
                  <a:pt x="11369" y="14876"/>
                </a:cubicBezTo>
                <a:cubicBezTo>
                  <a:pt x="10989" y="13831"/>
                  <a:pt x="10451" y="12880"/>
                  <a:pt x="9817" y="11962"/>
                </a:cubicBezTo>
                <a:cubicBezTo>
                  <a:pt x="9374" y="11329"/>
                  <a:pt x="9089" y="10727"/>
                  <a:pt x="8804" y="10094"/>
                </a:cubicBezTo>
                <a:cubicBezTo>
                  <a:pt x="8709" y="9872"/>
                  <a:pt x="8646" y="9682"/>
                  <a:pt x="8551" y="9492"/>
                </a:cubicBezTo>
                <a:cubicBezTo>
                  <a:pt x="7601" y="7370"/>
                  <a:pt x="6904" y="5153"/>
                  <a:pt x="6492" y="2873"/>
                </a:cubicBezTo>
                <a:cubicBezTo>
                  <a:pt x="6334" y="2050"/>
                  <a:pt x="6176" y="1163"/>
                  <a:pt x="5574" y="625"/>
                </a:cubicBezTo>
                <a:cubicBezTo>
                  <a:pt x="5002" y="135"/>
                  <a:pt x="4102" y="0"/>
                  <a:pt x="3246" y="0"/>
                </a:cubicBezTo>
                <a:close/>
              </a:path>
            </a:pathLst>
          </a:custGeom>
          <a:solidFill>
            <a:srgbClr val="E29F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4" name="Google Shape;5194;p43"/>
          <p:cNvSpPr/>
          <p:nvPr/>
        </p:nvSpPr>
        <p:spPr>
          <a:xfrm>
            <a:off x="4325128" y="2164892"/>
            <a:ext cx="520032" cy="459720"/>
          </a:xfrm>
          <a:custGeom>
            <a:avLst/>
            <a:gdLst/>
            <a:ahLst/>
            <a:cxnLst/>
            <a:rect l="l" t="t" r="r" b="b"/>
            <a:pathLst>
              <a:path w="16184" h="14307" extrusionOk="0">
                <a:moveTo>
                  <a:pt x="6737" y="1"/>
                </a:moveTo>
                <a:cubicBezTo>
                  <a:pt x="5780" y="1"/>
                  <a:pt x="4803" y="215"/>
                  <a:pt x="4022" y="772"/>
                </a:cubicBezTo>
                <a:cubicBezTo>
                  <a:pt x="3357" y="1247"/>
                  <a:pt x="2597" y="2102"/>
                  <a:pt x="2280" y="2831"/>
                </a:cubicBezTo>
                <a:cubicBezTo>
                  <a:pt x="1869" y="3812"/>
                  <a:pt x="2249" y="4952"/>
                  <a:pt x="1805" y="5934"/>
                </a:cubicBezTo>
                <a:cubicBezTo>
                  <a:pt x="1552" y="6441"/>
                  <a:pt x="1140" y="6853"/>
                  <a:pt x="855" y="7359"/>
                </a:cubicBezTo>
                <a:cubicBezTo>
                  <a:pt x="602" y="7803"/>
                  <a:pt x="444" y="8341"/>
                  <a:pt x="317" y="8848"/>
                </a:cubicBezTo>
                <a:cubicBezTo>
                  <a:pt x="95" y="9766"/>
                  <a:pt x="0" y="10748"/>
                  <a:pt x="380" y="11571"/>
                </a:cubicBezTo>
                <a:cubicBezTo>
                  <a:pt x="665" y="12173"/>
                  <a:pt x="1204" y="12648"/>
                  <a:pt x="1774" y="12996"/>
                </a:cubicBezTo>
                <a:cubicBezTo>
                  <a:pt x="2945" y="13725"/>
                  <a:pt x="4307" y="14136"/>
                  <a:pt x="5701" y="14168"/>
                </a:cubicBezTo>
                <a:cubicBezTo>
                  <a:pt x="5783" y="14172"/>
                  <a:pt x="5864" y="14173"/>
                  <a:pt x="5945" y="14173"/>
                </a:cubicBezTo>
                <a:cubicBezTo>
                  <a:pt x="6309" y="14173"/>
                  <a:pt x="6658" y="14142"/>
                  <a:pt x="7007" y="14142"/>
                </a:cubicBezTo>
                <a:cubicBezTo>
                  <a:pt x="7236" y="14142"/>
                  <a:pt x="7464" y="14156"/>
                  <a:pt x="7696" y="14200"/>
                </a:cubicBezTo>
                <a:cubicBezTo>
                  <a:pt x="8290" y="14271"/>
                  <a:pt x="8883" y="14307"/>
                  <a:pt x="9477" y="14307"/>
                </a:cubicBezTo>
                <a:cubicBezTo>
                  <a:pt x="9675" y="14307"/>
                  <a:pt x="9873" y="14303"/>
                  <a:pt x="10071" y="14295"/>
                </a:cubicBezTo>
                <a:cubicBezTo>
                  <a:pt x="12161" y="14231"/>
                  <a:pt x="14695" y="13820"/>
                  <a:pt x="15708" y="11698"/>
                </a:cubicBezTo>
                <a:cubicBezTo>
                  <a:pt x="16088" y="10906"/>
                  <a:pt x="16183" y="10051"/>
                  <a:pt x="16056" y="9196"/>
                </a:cubicBezTo>
                <a:cubicBezTo>
                  <a:pt x="15708" y="6916"/>
                  <a:pt x="13396" y="5744"/>
                  <a:pt x="12890" y="3591"/>
                </a:cubicBezTo>
                <a:cubicBezTo>
                  <a:pt x="12731" y="2926"/>
                  <a:pt x="12890" y="2071"/>
                  <a:pt x="12415" y="1532"/>
                </a:cubicBezTo>
                <a:cubicBezTo>
                  <a:pt x="11813" y="867"/>
                  <a:pt x="11116" y="1025"/>
                  <a:pt x="10293" y="740"/>
                </a:cubicBezTo>
                <a:cubicBezTo>
                  <a:pt x="9279" y="424"/>
                  <a:pt x="8203" y="75"/>
                  <a:pt x="7126" y="12"/>
                </a:cubicBezTo>
                <a:cubicBezTo>
                  <a:pt x="6997" y="4"/>
                  <a:pt x="6867" y="1"/>
                  <a:pt x="6737" y="1"/>
                </a:cubicBez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5" name="Google Shape;5195;p43"/>
          <p:cNvSpPr/>
          <p:nvPr/>
        </p:nvSpPr>
        <p:spPr>
          <a:xfrm>
            <a:off x="3950656" y="2500516"/>
            <a:ext cx="468106" cy="624367"/>
          </a:xfrm>
          <a:custGeom>
            <a:avLst/>
            <a:gdLst/>
            <a:ahLst/>
            <a:cxnLst/>
            <a:rect l="l" t="t" r="r" b="b"/>
            <a:pathLst>
              <a:path w="14568" h="19431" extrusionOk="0">
                <a:moveTo>
                  <a:pt x="11233" y="0"/>
                </a:moveTo>
                <a:cubicBezTo>
                  <a:pt x="9357" y="0"/>
                  <a:pt x="7943" y="1924"/>
                  <a:pt x="7094" y="3596"/>
                </a:cubicBezTo>
                <a:cubicBezTo>
                  <a:pt x="5827" y="6098"/>
                  <a:pt x="4402" y="8537"/>
                  <a:pt x="3072" y="11007"/>
                </a:cubicBezTo>
                <a:cubicBezTo>
                  <a:pt x="1773" y="13382"/>
                  <a:pt x="348" y="15852"/>
                  <a:pt x="0" y="18576"/>
                </a:cubicBezTo>
                <a:cubicBezTo>
                  <a:pt x="2027" y="18956"/>
                  <a:pt x="4085" y="19399"/>
                  <a:pt x="6144" y="19431"/>
                </a:cubicBezTo>
                <a:cubicBezTo>
                  <a:pt x="6587" y="17974"/>
                  <a:pt x="7442" y="16644"/>
                  <a:pt x="8266" y="15377"/>
                </a:cubicBezTo>
                <a:cubicBezTo>
                  <a:pt x="9754" y="13065"/>
                  <a:pt x="11306" y="10785"/>
                  <a:pt x="12699" y="8410"/>
                </a:cubicBezTo>
                <a:cubicBezTo>
                  <a:pt x="13206" y="7555"/>
                  <a:pt x="13649" y="6668"/>
                  <a:pt x="13871" y="5750"/>
                </a:cubicBezTo>
                <a:cubicBezTo>
                  <a:pt x="14283" y="3976"/>
                  <a:pt x="14568" y="1285"/>
                  <a:pt x="12604" y="334"/>
                </a:cubicBezTo>
                <a:cubicBezTo>
                  <a:pt x="12123" y="103"/>
                  <a:pt x="11666" y="0"/>
                  <a:pt x="11233"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6" name="Google Shape;5196;p43"/>
          <p:cNvSpPr/>
          <p:nvPr/>
        </p:nvSpPr>
        <p:spPr>
          <a:xfrm>
            <a:off x="4762676" y="2994907"/>
            <a:ext cx="376561" cy="568392"/>
          </a:xfrm>
          <a:custGeom>
            <a:avLst/>
            <a:gdLst/>
            <a:ahLst/>
            <a:cxnLst/>
            <a:rect l="l" t="t" r="r" b="b"/>
            <a:pathLst>
              <a:path w="11719" h="17689" extrusionOk="0">
                <a:moveTo>
                  <a:pt x="8504" y="0"/>
                </a:moveTo>
                <a:cubicBezTo>
                  <a:pt x="7648" y="0"/>
                  <a:pt x="6748" y="135"/>
                  <a:pt x="6176" y="625"/>
                </a:cubicBezTo>
                <a:cubicBezTo>
                  <a:pt x="5575" y="1163"/>
                  <a:pt x="5416" y="2050"/>
                  <a:pt x="5258" y="2873"/>
                </a:cubicBezTo>
                <a:cubicBezTo>
                  <a:pt x="4846" y="5153"/>
                  <a:pt x="4150" y="7370"/>
                  <a:pt x="3200" y="9492"/>
                </a:cubicBezTo>
                <a:cubicBezTo>
                  <a:pt x="3105" y="9682"/>
                  <a:pt x="3041" y="9872"/>
                  <a:pt x="2946" y="10094"/>
                </a:cubicBezTo>
                <a:cubicBezTo>
                  <a:pt x="2661" y="10727"/>
                  <a:pt x="2376" y="11329"/>
                  <a:pt x="1933" y="11962"/>
                </a:cubicBezTo>
                <a:cubicBezTo>
                  <a:pt x="1299" y="12880"/>
                  <a:pt x="761" y="13831"/>
                  <a:pt x="381" y="14876"/>
                </a:cubicBezTo>
                <a:cubicBezTo>
                  <a:pt x="159" y="15509"/>
                  <a:pt x="1" y="16174"/>
                  <a:pt x="286" y="16776"/>
                </a:cubicBezTo>
                <a:cubicBezTo>
                  <a:pt x="552" y="17380"/>
                  <a:pt x="1242" y="17689"/>
                  <a:pt x="1934" y="17689"/>
                </a:cubicBezTo>
                <a:cubicBezTo>
                  <a:pt x="2148" y="17689"/>
                  <a:pt x="2364" y="17659"/>
                  <a:pt x="2566" y="17599"/>
                </a:cubicBezTo>
                <a:cubicBezTo>
                  <a:pt x="3421" y="17346"/>
                  <a:pt x="4055" y="16681"/>
                  <a:pt x="4688" y="16047"/>
                </a:cubicBezTo>
                <a:cubicBezTo>
                  <a:pt x="7855" y="12722"/>
                  <a:pt x="11718" y="8668"/>
                  <a:pt x="11623" y="3728"/>
                </a:cubicBezTo>
                <a:cubicBezTo>
                  <a:pt x="11592" y="2936"/>
                  <a:pt x="11655" y="1416"/>
                  <a:pt x="11148" y="751"/>
                </a:cubicBezTo>
                <a:cubicBezTo>
                  <a:pt x="10832" y="340"/>
                  <a:pt x="10325" y="150"/>
                  <a:pt x="9818" y="86"/>
                </a:cubicBezTo>
                <a:cubicBezTo>
                  <a:pt x="9435" y="41"/>
                  <a:pt x="8976" y="0"/>
                  <a:pt x="8504" y="0"/>
                </a:cubicBezTo>
                <a:close/>
              </a:path>
            </a:pathLst>
          </a:custGeom>
          <a:solidFill>
            <a:srgbClr val="E29F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7" name="Google Shape;5197;p43"/>
          <p:cNvSpPr/>
          <p:nvPr/>
        </p:nvSpPr>
        <p:spPr>
          <a:xfrm>
            <a:off x="4681284" y="2500516"/>
            <a:ext cx="468138" cy="624367"/>
          </a:xfrm>
          <a:custGeom>
            <a:avLst/>
            <a:gdLst/>
            <a:ahLst/>
            <a:cxnLst/>
            <a:rect l="l" t="t" r="r" b="b"/>
            <a:pathLst>
              <a:path w="14569" h="19431" extrusionOk="0">
                <a:moveTo>
                  <a:pt x="3335" y="0"/>
                </a:moveTo>
                <a:cubicBezTo>
                  <a:pt x="2902" y="0"/>
                  <a:pt x="2445" y="103"/>
                  <a:pt x="1964" y="334"/>
                </a:cubicBezTo>
                <a:cubicBezTo>
                  <a:pt x="0" y="1285"/>
                  <a:pt x="317" y="3976"/>
                  <a:pt x="697" y="5750"/>
                </a:cubicBezTo>
                <a:cubicBezTo>
                  <a:pt x="919" y="6668"/>
                  <a:pt x="1362" y="7555"/>
                  <a:pt x="1869" y="8410"/>
                </a:cubicBezTo>
                <a:cubicBezTo>
                  <a:pt x="3262" y="10785"/>
                  <a:pt x="4814" y="13065"/>
                  <a:pt x="6303" y="15377"/>
                </a:cubicBezTo>
                <a:cubicBezTo>
                  <a:pt x="7126" y="16644"/>
                  <a:pt x="7981" y="17974"/>
                  <a:pt x="8424" y="19431"/>
                </a:cubicBezTo>
                <a:cubicBezTo>
                  <a:pt x="10483" y="19399"/>
                  <a:pt x="12541" y="18956"/>
                  <a:pt x="14568" y="18576"/>
                </a:cubicBezTo>
                <a:cubicBezTo>
                  <a:pt x="14251" y="15852"/>
                  <a:pt x="12795" y="13382"/>
                  <a:pt x="11528" y="11007"/>
                </a:cubicBezTo>
                <a:cubicBezTo>
                  <a:pt x="10166" y="8537"/>
                  <a:pt x="8741" y="6098"/>
                  <a:pt x="7474" y="3596"/>
                </a:cubicBezTo>
                <a:cubicBezTo>
                  <a:pt x="6625" y="1924"/>
                  <a:pt x="5212" y="0"/>
                  <a:pt x="3335"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8" name="Google Shape;5198;p43"/>
          <p:cNvSpPr/>
          <p:nvPr/>
        </p:nvSpPr>
        <p:spPr>
          <a:xfrm>
            <a:off x="4225389" y="2460382"/>
            <a:ext cx="657399" cy="1024738"/>
          </a:xfrm>
          <a:custGeom>
            <a:avLst/>
            <a:gdLst/>
            <a:ahLst/>
            <a:cxnLst/>
            <a:rect l="l" t="t" r="r" b="b"/>
            <a:pathLst>
              <a:path w="20459" h="31891" extrusionOk="0">
                <a:moveTo>
                  <a:pt x="10166" y="0"/>
                </a:moveTo>
                <a:cubicBezTo>
                  <a:pt x="8868" y="32"/>
                  <a:pt x="7601" y="127"/>
                  <a:pt x="6303" y="348"/>
                </a:cubicBezTo>
                <a:cubicBezTo>
                  <a:pt x="5574" y="475"/>
                  <a:pt x="4814" y="665"/>
                  <a:pt x="4086" y="792"/>
                </a:cubicBezTo>
                <a:cubicBezTo>
                  <a:pt x="1964" y="1140"/>
                  <a:pt x="1774" y="1742"/>
                  <a:pt x="1331" y="3895"/>
                </a:cubicBezTo>
                <a:cubicBezTo>
                  <a:pt x="887" y="6080"/>
                  <a:pt x="444" y="8266"/>
                  <a:pt x="476" y="10514"/>
                </a:cubicBezTo>
                <a:cubicBezTo>
                  <a:pt x="539" y="13111"/>
                  <a:pt x="1552" y="14948"/>
                  <a:pt x="2376" y="17291"/>
                </a:cubicBezTo>
                <a:cubicBezTo>
                  <a:pt x="3136" y="19508"/>
                  <a:pt x="2693" y="22517"/>
                  <a:pt x="1996" y="24670"/>
                </a:cubicBezTo>
                <a:cubicBezTo>
                  <a:pt x="1521" y="26222"/>
                  <a:pt x="666" y="27489"/>
                  <a:pt x="96" y="28977"/>
                </a:cubicBezTo>
                <a:cubicBezTo>
                  <a:pt x="32" y="29104"/>
                  <a:pt x="1" y="29230"/>
                  <a:pt x="32" y="29357"/>
                </a:cubicBezTo>
                <a:cubicBezTo>
                  <a:pt x="64" y="29515"/>
                  <a:pt x="222" y="29610"/>
                  <a:pt x="381" y="29674"/>
                </a:cubicBezTo>
                <a:cubicBezTo>
                  <a:pt x="3168" y="31162"/>
                  <a:pt x="6303" y="31606"/>
                  <a:pt x="9375" y="31827"/>
                </a:cubicBezTo>
                <a:cubicBezTo>
                  <a:pt x="9660" y="31827"/>
                  <a:pt x="9913" y="31859"/>
                  <a:pt x="10166" y="31859"/>
                </a:cubicBezTo>
                <a:lnTo>
                  <a:pt x="10166" y="31891"/>
                </a:lnTo>
                <a:cubicBezTo>
                  <a:pt x="10198" y="31891"/>
                  <a:pt x="10198" y="31859"/>
                  <a:pt x="10230" y="31859"/>
                </a:cubicBezTo>
                <a:cubicBezTo>
                  <a:pt x="10261" y="31859"/>
                  <a:pt x="10261" y="31891"/>
                  <a:pt x="10293" y="31891"/>
                </a:cubicBezTo>
                <a:lnTo>
                  <a:pt x="10293" y="31859"/>
                </a:lnTo>
                <a:cubicBezTo>
                  <a:pt x="10546" y="31859"/>
                  <a:pt x="10800" y="31827"/>
                  <a:pt x="11085" y="31827"/>
                </a:cubicBezTo>
                <a:cubicBezTo>
                  <a:pt x="14125" y="31606"/>
                  <a:pt x="17292" y="31162"/>
                  <a:pt x="20079" y="29674"/>
                </a:cubicBezTo>
                <a:cubicBezTo>
                  <a:pt x="20237" y="29610"/>
                  <a:pt x="20364" y="29515"/>
                  <a:pt x="20427" y="29357"/>
                </a:cubicBezTo>
                <a:cubicBezTo>
                  <a:pt x="20459" y="29230"/>
                  <a:pt x="20396" y="29104"/>
                  <a:pt x="20364" y="28977"/>
                </a:cubicBezTo>
                <a:cubicBezTo>
                  <a:pt x="19794" y="27489"/>
                  <a:pt x="18939" y="26222"/>
                  <a:pt x="18432" y="24670"/>
                </a:cubicBezTo>
                <a:cubicBezTo>
                  <a:pt x="17767" y="22548"/>
                  <a:pt x="17324" y="19508"/>
                  <a:pt x="18084" y="17291"/>
                </a:cubicBezTo>
                <a:cubicBezTo>
                  <a:pt x="18907" y="14948"/>
                  <a:pt x="19889" y="13111"/>
                  <a:pt x="19952" y="10514"/>
                </a:cubicBezTo>
                <a:cubicBezTo>
                  <a:pt x="20016" y="8266"/>
                  <a:pt x="19572" y="6080"/>
                  <a:pt x="19129" y="3895"/>
                </a:cubicBezTo>
                <a:cubicBezTo>
                  <a:pt x="18685" y="1742"/>
                  <a:pt x="18464" y="1108"/>
                  <a:pt x="16374" y="792"/>
                </a:cubicBezTo>
                <a:cubicBezTo>
                  <a:pt x="15614" y="665"/>
                  <a:pt x="14885" y="475"/>
                  <a:pt x="14125" y="348"/>
                </a:cubicBezTo>
                <a:cubicBezTo>
                  <a:pt x="12858" y="127"/>
                  <a:pt x="11560" y="0"/>
                  <a:pt x="10261"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9" name="Google Shape;5199;p43"/>
          <p:cNvSpPr/>
          <p:nvPr/>
        </p:nvSpPr>
        <p:spPr>
          <a:xfrm>
            <a:off x="4348520" y="2438661"/>
            <a:ext cx="439637" cy="236656"/>
          </a:xfrm>
          <a:custGeom>
            <a:avLst/>
            <a:gdLst/>
            <a:ahLst/>
            <a:cxnLst/>
            <a:rect l="l" t="t" r="r" b="b"/>
            <a:pathLst>
              <a:path w="13682" h="7365" extrusionOk="0">
                <a:moveTo>
                  <a:pt x="12401" y="0"/>
                </a:moveTo>
                <a:cubicBezTo>
                  <a:pt x="12204" y="0"/>
                  <a:pt x="12024" y="11"/>
                  <a:pt x="11908" y="11"/>
                </a:cubicBezTo>
                <a:cubicBezTo>
                  <a:pt x="7950" y="138"/>
                  <a:pt x="3991" y="296"/>
                  <a:pt x="1" y="423"/>
                </a:cubicBezTo>
                <a:cubicBezTo>
                  <a:pt x="254" y="1278"/>
                  <a:pt x="254" y="2069"/>
                  <a:pt x="571" y="2893"/>
                </a:cubicBezTo>
                <a:cubicBezTo>
                  <a:pt x="856" y="3621"/>
                  <a:pt x="1236" y="4286"/>
                  <a:pt x="1679" y="4888"/>
                </a:cubicBezTo>
                <a:cubicBezTo>
                  <a:pt x="2629" y="6123"/>
                  <a:pt x="3959" y="6946"/>
                  <a:pt x="5448" y="7263"/>
                </a:cubicBezTo>
                <a:cubicBezTo>
                  <a:pt x="5815" y="7331"/>
                  <a:pt x="6187" y="7364"/>
                  <a:pt x="6559" y="7364"/>
                </a:cubicBezTo>
                <a:cubicBezTo>
                  <a:pt x="8788" y="7364"/>
                  <a:pt x="11017" y="6181"/>
                  <a:pt x="12130" y="4255"/>
                </a:cubicBezTo>
                <a:cubicBezTo>
                  <a:pt x="12542" y="3526"/>
                  <a:pt x="12795" y="2735"/>
                  <a:pt x="13048" y="1911"/>
                </a:cubicBezTo>
                <a:cubicBezTo>
                  <a:pt x="13175" y="1531"/>
                  <a:pt x="13682" y="613"/>
                  <a:pt x="13428" y="296"/>
                </a:cubicBezTo>
                <a:cubicBezTo>
                  <a:pt x="13259" y="43"/>
                  <a:pt x="12795" y="0"/>
                  <a:pt x="12401"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0" name="Google Shape;5200;p43"/>
          <p:cNvSpPr/>
          <p:nvPr/>
        </p:nvSpPr>
        <p:spPr>
          <a:xfrm>
            <a:off x="4425863" y="2265274"/>
            <a:ext cx="266635" cy="371227"/>
          </a:xfrm>
          <a:custGeom>
            <a:avLst/>
            <a:gdLst/>
            <a:ahLst/>
            <a:cxnLst/>
            <a:rect l="l" t="t" r="r" b="b"/>
            <a:pathLst>
              <a:path w="8298" h="11553" extrusionOk="0">
                <a:moveTo>
                  <a:pt x="2592" y="1"/>
                </a:moveTo>
                <a:cubicBezTo>
                  <a:pt x="2393" y="1"/>
                  <a:pt x="2194" y="7"/>
                  <a:pt x="1996" y="23"/>
                </a:cubicBezTo>
                <a:cubicBezTo>
                  <a:pt x="1932" y="23"/>
                  <a:pt x="1869" y="23"/>
                  <a:pt x="1837" y="87"/>
                </a:cubicBezTo>
                <a:cubicBezTo>
                  <a:pt x="1774" y="118"/>
                  <a:pt x="1774" y="182"/>
                  <a:pt x="1774" y="245"/>
                </a:cubicBezTo>
                <a:cubicBezTo>
                  <a:pt x="1679" y="1385"/>
                  <a:pt x="1774" y="2588"/>
                  <a:pt x="1711" y="3760"/>
                </a:cubicBezTo>
                <a:cubicBezTo>
                  <a:pt x="1616" y="4837"/>
                  <a:pt x="1394" y="5914"/>
                  <a:pt x="761" y="6800"/>
                </a:cubicBezTo>
                <a:cubicBezTo>
                  <a:pt x="0" y="7877"/>
                  <a:pt x="190" y="9334"/>
                  <a:pt x="1014" y="10284"/>
                </a:cubicBezTo>
                <a:cubicBezTo>
                  <a:pt x="1808" y="11180"/>
                  <a:pt x="3074" y="11552"/>
                  <a:pt x="4322" y="11552"/>
                </a:cubicBezTo>
                <a:cubicBezTo>
                  <a:pt x="5016" y="11552"/>
                  <a:pt x="5703" y="11438"/>
                  <a:pt x="6303" y="11234"/>
                </a:cubicBezTo>
                <a:cubicBezTo>
                  <a:pt x="7443" y="10822"/>
                  <a:pt x="8234" y="9936"/>
                  <a:pt x="8266" y="8701"/>
                </a:cubicBezTo>
                <a:cubicBezTo>
                  <a:pt x="8298" y="7339"/>
                  <a:pt x="7094" y="6357"/>
                  <a:pt x="6778" y="5059"/>
                </a:cubicBezTo>
                <a:cubicBezTo>
                  <a:pt x="6619" y="4330"/>
                  <a:pt x="6619" y="3602"/>
                  <a:pt x="6651" y="2842"/>
                </a:cubicBezTo>
                <a:cubicBezTo>
                  <a:pt x="6651" y="1987"/>
                  <a:pt x="6683" y="1132"/>
                  <a:pt x="6714" y="245"/>
                </a:cubicBezTo>
                <a:cubicBezTo>
                  <a:pt x="5970" y="107"/>
                  <a:pt x="5345" y="17"/>
                  <a:pt x="4590" y="17"/>
                </a:cubicBezTo>
                <a:cubicBezTo>
                  <a:pt x="4478" y="17"/>
                  <a:pt x="4363" y="19"/>
                  <a:pt x="4244" y="23"/>
                </a:cubicBezTo>
                <a:cubicBezTo>
                  <a:pt x="4135" y="28"/>
                  <a:pt x="4024" y="30"/>
                  <a:pt x="3913" y="30"/>
                </a:cubicBezTo>
                <a:cubicBezTo>
                  <a:pt x="3480" y="30"/>
                  <a:pt x="3037" y="1"/>
                  <a:pt x="2592" y="1"/>
                </a:cubicBezTo>
                <a:close/>
              </a:path>
            </a:pathLst>
          </a:custGeom>
          <a:solidFill>
            <a:srgbClr val="E29F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1" name="Google Shape;5201;p43"/>
          <p:cNvSpPr/>
          <p:nvPr/>
        </p:nvSpPr>
        <p:spPr>
          <a:xfrm>
            <a:off x="4531708" y="1854685"/>
            <a:ext cx="501685" cy="786861"/>
          </a:xfrm>
          <a:custGeom>
            <a:avLst/>
            <a:gdLst/>
            <a:ahLst/>
            <a:cxnLst/>
            <a:rect l="l" t="t" r="r" b="b"/>
            <a:pathLst>
              <a:path w="15613" h="24488" extrusionOk="0">
                <a:moveTo>
                  <a:pt x="2308" y="1"/>
                </a:moveTo>
                <a:cubicBezTo>
                  <a:pt x="2215" y="1"/>
                  <a:pt x="2121" y="3"/>
                  <a:pt x="2027" y="7"/>
                </a:cubicBezTo>
                <a:cubicBezTo>
                  <a:pt x="1330" y="39"/>
                  <a:pt x="633" y="197"/>
                  <a:pt x="0" y="514"/>
                </a:cubicBezTo>
                <a:cubicBezTo>
                  <a:pt x="633" y="229"/>
                  <a:pt x="1330" y="70"/>
                  <a:pt x="2027" y="70"/>
                </a:cubicBezTo>
                <a:cubicBezTo>
                  <a:pt x="2115" y="66"/>
                  <a:pt x="2204" y="64"/>
                  <a:pt x="2292" y="64"/>
                </a:cubicBezTo>
                <a:cubicBezTo>
                  <a:pt x="2901" y="64"/>
                  <a:pt x="3509" y="158"/>
                  <a:pt x="4117" y="324"/>
                </a:cubicBezTo>
                <a:cubicBezTo>
                  <a:pt x="5479" y="640"/>
                  <a:pt x="6714" y="1337"/>
                  <a:pt x="7696" y="2351"/>
                </a:cubicBezTo>
                <a:cubicBezTo>
                  <a:pt x="8677" y="3332"/>
                  <a:pt x="9342" y="4631"/>
                  <a:pt x="9532" y="5992"/>
                </a:cubicBezTo>
                <a:cubicBezTo>
                  <a:pt x="9627" y="6689"/>
                  <a:pt x="9596" y="7386"/>
                  <a:pt x="9596" y="8083"/>
                </a:cubicBezTo>
                <a:cubicBezTo>
                  <a:pt x="9627" y="8811"/>
                  <a:pt x="9659" y="9539"/>
                  <a:pt x="9976" y="10204"/>
                </a:cubicBezTo>
                <a:cubicBezTo>
                  <a:pt x="10293" y="10869"/>
                  <a:pt x="10831" y="11376"/>
                  <a:pt x="11401" y="11788"/>
                </a:cubicBezTo>
                <a:cubicBezTo>
                  <a:pt x="11971" y="12200"/>
                  <a:pt x="12604" y="12516"/>
                  <a:pt x="13206" y="12896"/>
                </a:cubicBezTo>
                <a:cubicBezTo>
                  <a:pt x="13491" y="13055"/>
                  <a:pt x="13776" y="13245"/>
                  <a:pt x="13966" y="13530"/>
                </a:cubicBezTo>
                <a:cubicBezTo>
                  <a:pt x="14156" y="13783"/>
                  <a:pt x="14219" y="14131"/>
                  <a:pt x="14219" y="14480"/>
                </a:cubicBezTo>
                <a:cubicBezTo>
                  <a:pt x="14219" y="14828"/>
                  <a:pt x="14188" y="15176"/>
                  <a:pt x="14093" y="15493"/>
                </a:cubicBezTo>
                <a:cubicBezTo>
                  <a:pt x="14029" y="15842"/>
                  <a:pt x="13871" y="16158"/>
                  <a:pt x="13744" y="16475"/>
                </a:cubicBezTo>
                <a:cubicBezTo>
                  <a:pt x="13586" y="16792"/>
                  <a:pt x="13491" y="17172"/>
                  <a:pt x="13554" y="17552"/>
                </a:cubicBezTo>
                <a:cubicBezTo>
                  <a:pt x="13586" y="17900"/>
                  <a:pt x="13713" y="18248"/>
                  <a:pt x="13871" y="18565"/>
                </a:cubicBezTo>
                <a:cubicBezTo>
                  <a:pt x="14188" y="19198"/>
                  <a:pt x="14536" y="19800"/>
                  <a:pt x="14853" y="20433"/>
                </a:cubicBezTo>
                <a:cubicBezTo>
                  <a:pt x="15170" y="21035"/>
                  <a:pt x="15423" y="21700"/>
                  <a:pt x="15486" y="22397"/>
                </a:cubicBezTo>
                <a:cubicBezTo>
                  <a:pt x="15581" y="23094"/>
                  <a:pt x="15486" y="23822"/>
                  <a:pt x="15265" y="24487"/>
                </a:cubicBezTo>
                <a:cubicBezTo>
                  <a:pt x="15518" y="23822"/>
                  <a:pt x="15613" y="23125"/>
                  <a:pt x="15550" y="22397"/>
                </a:cubicBezTo>
                <a:cubicBezTo>
                  <a:pt x="15486" y="21700"/>
                  <a:pt x="15233" y="21035"/>
                  <a:pt x="14948" y="20370"/>
                </a:cubicBezTo>
                <a:cubicBezTo>
                  <a:pt x="14631" y="19737"/>
                  <a:pt x="14283" y="19135"/>
                  <a:pt x="13966" y="18502"/>
                </a:cubicBezTo>
                <a:cubicBezTo>
                  <a:pt x="13839" y="18185"/>
                  <a:pt x="13713" y="17868"/>
                  <a:pt x="13681" y="17520"/>
                </a:cubicBezTo>
                <a:cubicBezTo>
                  <a:pt x="13649" y="17203"/>
                  <a:pt x="13744" y="16855"/>
                  <a:pt x="13871" y="16538"/>
                </a:cubicBezTo>
                <a:cubicBezTo>
                  <a:pt x="14029" y="16222"/>
                  <a:pt x="14188" y="15905"/>
                  <a:pt x="14283" y="15556"/>
                </a:cubicBezTo>
                <a:cubicBezTo>
                  <a:pt x="14378" y="15208"/>
                  <a:pt x="14409" y="14860"/>
                  <a:pt x="14409" y="14480"/>
                </a:cubicBezTo>
                <a:cubicBezTo>
                  <a:pt x="14409" y="14131"/>
                  <a:pt x="14346" y="13751"/>
                  <a:pt x="14124" y="13435"/>
                </a:cubicBezTo>
                <a:cubicBezTo>
                  <a:pt x="13903" y="13118"/>
                  <a:pt x="13586" y="12928"/>
                  <a:pt x="13301" y="12738"/>
                </a:cubicBezTo>
                <a:cubicBezTo>
                  <a:pt x="12699" y="12358"/>
                  <a:pt x="12066" y="12041"/>
                  <a:pt x="11496" y="11630"/>
                </a:cubicBezTo>
                <a:cubicBezTo>
                  <a:pt x="10958" y="11250"/>
                  <a:pt x="10451" y="10743"/>
                  <a:pt x="10166" y="10109"/>
                </a:cubicBezTo>
                <a:cubicBezTo>
                  <a:pt x="9881" y="9508"/>
                  <a:pt x="9817" y="8779"/>
                  <a:pt x="9786" y="8114"/>
                </a:cubicBezTo>
                <a:cubicBezTo>
                  <a:pt x="9786" y="7418"/>
                  <a:pt x="9817" y="6689"/>
                  <a:pt x="9722" y="5992"/>
                </a:cubicBezTo>
                <a:cubicBezTo>
                  <a:pt x="9532" y="4567"/>
                  <a:pt x="8804" y="3237"/>
                  <a:pt x="7822" y="2256"/>
                </a:cubicBezTo>
                <a:cubicBezTo>
                  <a:pt x="6809" y="1242"/>
                  <a:pt x="5510" y="545"/>
                  <a:pt x="4149" y="229"/>
                </a:cubicBezTo>
                <a:cubicBezTo>
                  <a:pt x="3542" y="91"/>
                  <a:pt x="2935" y="1"/>
                  <a:pt x="2308" y="1"/>
                </a:cubicBez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2" name="Google Shape;5202;p43"/>
          <p:cNvSpPr/>
          <p:nvPr/>
        </p:nvSpPr>
        <p:spPr>
          <a:xfrm>
            <a:off x="4475733" y="2265274"/>
            <a:ext cx="166896" cy="185437"/>
          </a:xfrm>
          <a:custGeom>
            <a:avLst/>
            <a:gdLst/>
            <a:ahLst/>
            <a:cxnLst/>
            <a:rect l="l" t="t" r="r" b="b"/>
            <a:pathLst>
              <a:path w="5194" h="5771" extrusionOk="0">
                <a:moveTo>
                  <a:pt x="1021" y="1"/>
                </a:moveTo>
                <a:cubicBezTo>
                  <a:pt x="827" y="1"/>
                  <a:pt x="634" y="7"/>
                  <a:pt x="444" y="23"/>
                </a:cubicBezTo>
                <a:cubicBezTo>
                  <a:pt x="380" y="23"/>
                  <a:pt x="317" y="23"/>
                  <a:pt x="254" y="55"/>
                </a:cubicBezTo>
                <a:cubicBezTo>
                  <a:pt x="222" y="87"/>
                  <a:pt x="222" y="150"/>
                  <a:pt x="222" y="213"/>
                </a:cubicBezTo>
                <a:cubicBezTo>
                  <a:pt x="127" y="1385"/>
                  <a:pt x="222" y="2557"/>
                  <a:pt x="127" y="3729"/>
                </a:cubicBezTo>
                <a:cubicBezTo>
                  <a:pt x="95" y="4077"/>
                  <a:pt x="64" y="4425"/>
                  <a:pt x="0" y="4742"/>
                </a:cubicBezTo>
                <a:cubicBezTo>
                  <a:pt x="127" y="4837"/>
                  <a:pt x="254" y="4932"/>
                  <a:pt x="380" y="5027"/>
                </a:cubicBezTo>
                <a:cubicBezTo>
                  <a:pt x="1024" y="5515"/>
                  <a:pt x="1823" y="5770"/>
                  <a:pt x="2624" y="5770"/>
                </a:cubicBezTo>
                <a:cubicBezTo>
                  <a:pt x="2967" y="5770"/>
                  <a:pt x="3310" y="5723"/>
                  <a:pt x="3642" y="5629"/>
                </a:cubicBezTo>
                <a:cubicBezTo>
                  <a:pt x="4212" y="5470"/>
                  <a:pt x="4719" y="5217"/>
                  <a:pt x="5194" y="4900"/>
                </a:cubicBezTo>
                <a:cubicBezTo>
                  <a:pt x="5036" y="4204"/>
                  <a:pt x="5067" y="3539"/>
                  <a:pt x="5067" y="2842"/>
                </a:cubicBezTo>
                <a:cubicBezTo>
                  <a:pt x="5099" y="1987"/>
                  <a:pt x="5099" y="1100"/>
                  <a:pt x="5162" y="245"/>
                </a:cubicBezTo>
                <a:cubicBezTo>
                  <a:pt x="4486" y="95"/>
                  <a:pt x="3908" y="4"/>
                  <a:pt x="3242" y="4"/>
                </a:cubicBezTo>
                <a:cubicBezTo>
                  <a:pt x="3066" y="4"/>
                  <a:pt x="2884" y="10"/>
                  <a:pt x="2692" y="23"/>
                </a:cubicBezTo>
                <a:cubicBezTo>
                  <a:pt x="2578" y="28"/>
                  <a:pt x="2463" y="30"/>
                  <a:pt x="2349" y="30"/>
                </a:cubicBezTo>
                <a:cubicBezTo>
                  <a:pt x="1903" y="30"/>
                  <a:pt x="1458" y="1"/>
                  <a:pt x="1021" y="1"/>
                </a:cubicBezTo>
                <a:close/>
              </a:path>
            </a:pathLst>
          </a:custGeom>
          <a:solidFill>
            <a:srgbClr val="CB7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3" name="Google Shape;5203;p43"/>
          <p:cNvSpPr/>
          <p:nvPr/>
        </p:nvSpPr>
        <p:spPr>
          <a:xfrm>
            <a:off x="4333257" y="1908925"/>
            <a:ext cx="413192" cy="500046"/>
          </a:xfrm>
          <a:custGeom>
            <a:avLst/>
            <a:gdLst/>
            <a:ahLst/>
            <a:cxnLst/>
            <a:rect l="l" t="t" r="r" b="b"/>
            <a:pathLst>
              <a:path w="12859" h="15562" extrusionOk="0">
                <a:moveTo>
                  <a:pt x="7233" y="1"/>
                </a:moveTo>
                <a:cubicBezTo>
                  <a:pt x="5805" y="1"/>
                  <a:pt x="4344" y="543"/>
                  <a:pt x="3199" y="1676"/>
                </a:cubicBezTo>
                <a:cubicBezTo>
                  <a:pt x="1" y="4811"/>
                  <a:pt x="1362" y="12253"/>
                  <a:pt x="4814" y="14819"/>
                </a:cubicBezTo>
                <a:cubicBezTo>
                  <a:pt x="5480" y="15307"/>
                  <a:pt x="6285" y="15562"/>
                  <a:pt x="7089" y="15562"/>
                </a:cubicBezTo>
                <a:cubicBezTo>
                  <a:pt x="7433" y="15562"/>
                  <a:pt x="7776" y="15515"/>
                  <a:pt x="8108" y="15420"/>
                </a:cubicBezTo>
                <a:cubicBezTo>
                  <a:pt x="11465" y="14470"/>
                  <a:pt x="12858" y="10290"/>
                  <a:pt x="12795" y="6711"/>
                </a:cubicBezTo>
                <a:cubicBezTo>
                  <a:pt x="12763" y="5571"/>
                  <a:pt x="12605" y="4494"/>
                  <a:pt x="12288" y="3576"/>
                </a:cubicBezTo>
                <a:cubicBezTo>
                  <a:pt x="11487" y="1248"/>
                  <a:pt x="9397" y="1"/>
                  <a:pt x="7233" y="1"/>
                </a:cubicBezTo>
                <a:close/>
              </a:path>
            </a:pathLst>
          </a:custGeom>
          <a:solidFill>
            <a:srgbClr val="E29F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4" name="Google Shape;5204;p43"/>
          <p:cNvSpPr/>
          <p:nvPr/>
        </p:nvSpPr>
        <p:spPr>
          <a:xfrm>
            <a:off x="4370917" y="1889613"/>
            <a:ext cx="383662" cy="341826"/>
          </a:xfrm>
          <a:custGeom>
            <a:avLst/>
            <a:gdLst/>
            <a:ahLst/>
            <a:cxnLst/>
            <a:rect l="l" t="t" r="r" b="b"/>
            <a:pathLst>
              <a:path w="11940" h="10638" extrusionOk="0">
                <a:moveTo>
                  <a:pt x="6421" y="0"/>
                </a:moveTo>
                <a:cubicBezTo>
                  <a:pt x="5124" y="0"/>
                  <a:pt x="3796" y="446"/>
                  <a:pt x="2692" y="1390"/>
                </a:cubicBezTo>
                <a:cubicBezTo>
                  <a:pt x="2217" y="1802"/>
                  <a:pt x="1869" y="2309"/>
                  <a:pt x="1520" y="2815"/>
                </a:cubicBezTo>
                <a:cubicBezTo>
                  <a:pt x="1204" y="3290"/>
                  <a:pt x="792" y="3607"/>
                  <a:pt x="539" y="4114"/>
                </a:cubicBezTo>
                <a:cubicBezTo>
                  <a:pt x="285" y="4620"/>
                  <a:pt x="95" y="5190"/>
                  <a:pt x="32" y="5761"/>
                </a:cubicBezTo>
                <a:cubicBezTo>
                  <a:pt x="0" y="6331"/>
                  <a:pt x="159" y="6806"/>
                  <a:pt x="190" y="7344"/>
                </a:cubicBezTo>
                <a:cubicBezTo>
                  <a:pt x="159" y="6806"/>
                  <a:pt x="412" y="6236"/>
                  <a:pt x="824" y="5856"/>
                </a:cubicBezTo>
                <a:cubicBezTo>
                  <a:pt x="1172" y="5571"/>
                  <a:pt x="1584" y="5412"/>
                  <a:pt x="1964" y="5190"/>
                </a:cubicBezTo>
                <a:cubicBezTo>
                  <a:pt x="2344" y="4969"/>
                  <a:pt x="2724" y="4684"/>
                  <a:pt x="2851" y="4272"/>
                </a:cubicBezTo>
                <a:cubicBezTo>
                  <a:pt x="4086" y="5856"/>
                  <a:pt x="5986" y="6362"/>
                  <a:pt x="7854" y="6837"/>
                </a:cubicBezTo>
                <a:cubicBezTo>
                  <a:pt x="9406" y="7217"/>
                  <a:pt x="11148" y="8199"/>
                  <a:pt x="11180" y="10036"/>
                </a:cubicBezTo>
                <a:cubicBezTo>
                  <a:pt x="11180" y="10258"/>
                  <a:pt x="11180" y="10321"/>
                  <a:pt x="11306" y="10638"/>
                </a:cubicBezTo>
                <a:cubicBezTo>
                  <a:pt x="11401" y="10353"/>
                  <a:pt x="11433" y="10163"/>
                  <a:pt x="11465" y="9877"/>
                </a:cubicBezTo>
                <a:cubicBezTo>
                  <a:pt x="11496" y="9561"/>
                  <a:pt x="11591" y="9276"/>
                  <a:pt x="11655" y="8959"/>
                </a:cubicBezTo>
                <a:cubicBezTo>
                  <a:pt x="11781" y="8357"/>
                  <a:pt x="11845" y="7724"/>
                  <a:pt x="11876" y="7091"/>
                </a:cubicBezTo>
                <a:cubicBezTo>
                  <a:pt x="11940" y="5951"/>
                  <a:pt x="11845" y="4874"/>
                  <a:pt x="11623" y="3955"/>
                </a:cubicBezTo>
                <a:cubicBezTo>
                  <a:pt x="10953" y="1419"/>
                  <a:pt x="8736" y="0"/>
                  <a:pt x="6421" y="0"/>
                </a:cubicBezTo>
                <a:close/>
              </a:path>
            </a:pathLst>
          </a:custGeom>
          <a:solidFill>
            <a:srgbClr val="CB7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5" name="Google Shape;5205;p43"/>
          <p:cNvSpPr/>
          <p:nvPr/>
        </p:nvSpPr>
        <p:spPr>
          <a:xfrm>
            <a:off x="4315970" y="1867506"/>
            <a:ext cx="491531" cy="373862"/>
          </a:xfrm>
          <a:custGeom>
            <a:avLst/>
            <a:gdLst/>
            <a:ahLst/>
            <a:cxnLst/>
            <a:rect l="l" t="t" r="r" b="b"/>
            <a:pathLst>
              <a:path w="15297" h="11635" extrusionOk="0">
                <a:moveTo>
                  <a:pt x="8736" y="1"/>
                </a:moveTo>
                <a:cubicBezTo>
                  <a:pt x="8568" y="1"/>
                  <a:pt x="8401" y="7"/>
                  <a:pt x="8234" y="20"/>
                </a:cubicBezTo>
                <a:cubicBezTo>
                  <a:pt x="7442" y="83"/>
                  <a:pt x="6841" y="495"/>
                  <a:pt x="6112" y="811"/>
                </a:cubicBezTo>
                <a:cubicBezTo>
                  <a:pt x="5416" y="1128"/>
                  <a:pt x="4592" y="1318"/>
                  <a:pt x="3832" y="1572"/>
                </a:cubicBezTo>
                <a:cubicBezTo>
                  <a:pt x="3009" y="1857"/>
                  <a:pt x="2122" y="2142"/>
                  <a:pt x="1457" y="2712"/>
                </a:cubicBezTo>
                <a:cubicBezTo>
                  <a:pt x="950" y="3155"/>
                  <a:pt x="602" y="3725"/>
                  <a:pt x="349" y="4327"/>
                </a:cubicBezTo>
                <a:cubicBezTo>
                  <a:pt x="32" y="5055"/>
                  <a:pt x="0" y="5847"/>
                  <a:pt x="95" y="6639"/>
                </a:cubicBezTo>
                <a:cubicBezTo>
                  <a:pt x="159" y="7272"/>
                  <a:pt x="254" y="7937"/>
                  <a:pt x="539" y="8539"/>
                </a:cubicBezTo>
                <a:cubicBezTo>
                  <a:pt x="792" y="9077"/>
                  <a:pt x="1362" y="9457"/>
                  <a:pt x="1900" y="9710"/>
                </a:cubicBezTo>
                <a:cubicBezTo>
                  <a:pt x="1837" y="9679"/>
                  <a:pt x="1900" y="8760"/>
                  <a:pt x="1900" y="8634"/>
                </a:cubicBezTo>
                <a:cubicBezTo>
                  <a:pt x="1869" y="7810"/>
                  <a:pt x="1932" y="6987"/>
                  <a:pt x="2185" y="6227"/>
                </a:cubicBezTo>
                <a:cubicBezTo>
                  <a:pt x="2407" y="5467"/>
                  <a:pt x="2914" y="4992"/>
                  <a:pt x="3547" y="4517"/>
                </a:cubicBezTo>
                <a:cubicBezTo>
                  <a:pt x="3801" y="4358"/>
                  <a:pt x="4054" y="4168"/>
                  <a:pt x="4244" y="3915"/>
                </a:cubicBezTo>
                <a:cubicBezTo>
                  <a:pt x="4371" y="3820"/>
                  <a:pt x="4814" y="3282"/>
                  <a:pt x="4751" y="3092"/>
                </a:cubicBezTo>
                <a:lnTo>
                  <a:pt x="4751" y="3092"/>
                </a:lnTo>
                <a:cubicBezTo>
                  <a:pt x="5099" y="3883"/>
                  <a:pt x="5669" y="4707"/>
                  <a:pt x="6366" y="5213"/>
                </a:cubicBezTo>
                <a:cubicBezTo>
                  <a:pt x="7696" y="6195"/>
                  <a:pt x="9184" y="6892"/>
                  <a:pt x="10673" y="7462"/>
                </a:cubicBezTo>
                <a:lnTo>
                  <a:pt x="11021" y="7620"/>
                </a:lnTo>
                <a:cubicBezTo>
                  <a:pt x="11433" y="7779"/>
                  <a:pt x="11813" y="7969"/>
                  <a:pt x="12161" y="8285"/>
                </a:cubicBezTo>
                <a:cubicBezTo>
                  <a:pt x="12921" y="8950"/>
                  <a:pt x="12985" y="10027"/>
                  <a:pt x="12953" y="10977"/>
                </a:cubicBezTo>
                <a:cubicBezTo>
                  <a:pt x="12953" y="11072"/>
                  <a:pt x="12953" y="11199"/>
                  <a:pt x="12985" y="11294"/>
                </a:cubicBezTo>
                <a:cubicBezTo>
                  <a:pt x="13067" y="11542"/>
                  <a:pt x="13315" y="11635"/>
                  <a:pt x="13577" y="11635"/>
                </a:cubicBezTo>
                <a:cubicBezTo>
                  <a:pt x="13817" y="11635"/>
                  <a:pt x="14069" y="11558"/>
                  <a:pt x="14220" y="11452"/>
                </a:cubicBezTo>
                <a:cubicBezTo>
                  <a:pt x="14505" y="11199"/>
                  <a:pt x="14758" y="10851"/>
                  <a:pt x="14885" y="10502"/>
                </a:cubicBezTo>
                <a:cubicBezTo>
                  <a:pt x="15296" y="9267"/>
                  <a:pt x="15265" y="7905"/>
                  <a:pt x="15201" y="6575"/>
                </a:cubicBezTo>
                <a:cubicBezTo>
                  <a:pt x="15170" y="5847"/>
                  <a:pt x="15138" y="5087"/>
                  <a:pt x="14948" y="4390"/>
                </a:cubicBezTo>
                <a:cubicBezTo>
                  <a:pt x="14726" y="3630"/>
                  <a:pt x="14315" y="2965"/>
                  <a:pt x="13808" y="2363"/>
                </a:cubicBezTo>
                <a:cubicBezTo>
                  <a:pt x="12527" y="821"/>
                  <a:pt x="10632" y="1"/>
                  <a:pt x="8736"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6" name="Google Shape;5206;p43"/>
          <p:cNvSpPr/>
          <p:nvPr/>
        </p:nvSpPr>
        <p:spPr>
          <a:xfrm>
            <a:off x="4092103" y="2973249"/>
            <a:ext cx="924002" cy="20372"/>
          </a:xfrm>
          <a:custGeom>
            <a:avLst/>
            <a:gdLst/>
            <a:ahLst/>
            <a:cxnLst/>
            <a:rect l="l" t="t" r="r" b="b"/>
            <a:pathLst>
              <a:path w="28756" h="634" extrusionOk="0">
                <a:moveTo>
                  <a:pt x="28471" y="0"/>
                </a:moveTo>
                <a:lnTo>
                  <a:pt x="222" y="64"/>
                </a:lnTo>
                <a:lnTo>
                  <a:pt x="0" y="634"/>
                </a:lnTo>
                <a:lnTo>
                  <a:pt x="28756" y="634"/>
                </a:lnTo>
                <a:lnTo>
                  <a:pt x="28471" y="0"/>
                </a:lnTo>
                <a:close/>
              </a:path>
            </a:pathLst>
          </a:custGeom>
          <a:solidFill>
            <a:srgbClr val="BD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7" name="Google Shape;5207;p43"/>
          <p:cNvSpPr/>
          <p:nvPr/>
        </p:nvSpPr>
        <p:spPr>
          <a:xfrm>
            <a:off x="4450284" y="3733376"/>
            <a:ext cx="480349" cy="175058"/>
          </a:xfrm>
          <a:custGeom>
            <a:avLst/>
            <a:gdLst/>
            <a:ahLst/>
            <a:cxnLst/>
            <a:rect l="l" t="t" r="r" b="b"/>
            <a:pathLst>
              <a:path w="14949" h="5448" extrusionOk="0">
                <a:moveTo>
                  <a:pt x="13460" y="1"/>
                </a:moveTo>
                <a:cubicBezTo>
                  <a:pt x="13048" y="1"/>
                  <a:pt x="12605" y="32"/>
                  <a:pt x="12161" y="64"/>
                </a:cubicBezTo>
                <a:cubicBezTo>
                  <a:pt x="10483" y="286"/>
                  <a:pt x="8868" y="951"/>
                  <a:pt x="7158" y="1141"/>
                </a:cubicBezTo>
                <a:cubicBezTo>
                  <a:pt x="6740" y="1189"/>
                  <a:pt x="6326" y="1205"/>
                  <a:pt x="5914" y="1205"/>
                </a:cubicBezTo>
                <a:cubicBezTo>
                  <a:pt x="5233" y="1205"/>
                  <a:pt x="4555" y="1161"/>
                  <a:pt x="3864" y="1141"/>
                </a:cubicBezTo>
                <a:cubicBezTo>
                  <a:pt x="3437" y="1109"/>
                  <a:pt x="2890" y="1038"/>
                  <a:pt x="2352" y="1038"/>
                </a:cubicBezTo>
                <a:cubicBezTo>
                  <a:pt x="1814" y="1038"/>
                  <a:pt x="1283" y="1109"/>
                  <a:pt x="887" y="1363"/>
                </a:cubicBezTo>
                <a:cubicBezTo>
                  <a:pt x="571" y="1553"/>
                  <a:pt x="64" y="2059"/>
                  <a:pt x="32" y="2439"/>
                </a:cubicBezTo>
                <a:cubicBezTo>
                  <a:pt x="1" y="2946"/>
                  <a:pt x="539" y="3453"/>
                  <a:pt x="887" y="3706"/>
                </a:cubicBezTo>
                <a:cubicBezTo>
                  <a:pt x="1521" y="4181"/>
                  <a:pt x="2312" y="4466"/>
                  <a:pt x="3136" y="4656"/>
                </a:cubicBezTo>
                <a:cubicBezTo>
                  <a:pt x="4213" y="4910"/>
                  <a:pt x="5353" y="5005"/>
                  <a:pt x="6366" y="5163"/>
                </a:cubicBezTo>
                <a:cubicBezTo>
                  <a:pt x="6809" y="5258"/>
                  <a:pt x="7253" y="5321"/>
                  <a:pt x="7728" y="5385"/>
                </a:cubicBezTo>
                <a:cubicBezTo>
                  <a:pt x="8425" y="5448"/>
                  <a:pt x="9185" y="5448"/>
                  <a:pt x="9913" y="5448"/>
                </a:cubicBezTo>
                <a:lnTo>
                  <a:pt x="11496" y="5448"/>
                </a:lnTo>
                <a:cubicBezTo>
                  <a:pt x="11781" y="5448"/>
                  <a:pt x="12098" y="5448"/>
                  <a:pt x="12351" y="5321"/>
                </a:cubicBezTo>
                <a:cubicBezTo>
                  <a:pt x="12636" y="5163"/>
                  <a:pt x="12827" y="4846"/>
                  <a:pt x="12985" y="4561"/>
                </a:cubicBezTo>
                <a:cubicBezTo>
                  <a:pt x="13333" y="3959"/>
                  <a:pt x="13745" y="3389"/>
                  <a:pt x="14030" y="2756"/>
                </a:cubicBezTo>
                <a:cubicBezTo>
                  <a:pt x="14188" y="2376"/>
                  <a:pt x="14252" y="2091"/>
                  <a:pt x="14505" y="1743"/>
                </a:cubicBezTo>
                <a:cubicBezTo>
                  <a:pt x="14727" y="1426"/>
                  <a:pt x="14948" y="1014"/>
                  <a:pt x="14790" y="603"/>
                </a:cubicBezTo>
                <a:cubicBezTo>
                  <a:pt x="14600" y="128"/>
                  <a:pt x="13967" y="32"/>
                  <a:pt x="13460" y="1"/>
                </a:cubicBezTo>
                <a:close/>
              </a:path>
            </a:pathLst>
          </a:custGeom>
          <a:solidFill>
            <a:srgbClr val="E29F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8" name="Google Shape;5208;p43"/>
          <p:cNvSpPr/>
          <p:nvPr/>
        </p:nvSpPr>
        <p:spPr>
          <a:xfrm>
            <a:off x="4461466" y="3733376"/>
            <a:ext cx="469167" cy="160823"/>
          </a:xfrm>
          <a:custGeom>
            <a:avLst/>
            <a:gdLst/>
            <a:ahLst/>
            <a:cxnLst/>
            <a:rect l="l" t="t" r="r" b="b"/>
            <a:pathLst>
              <a:path w="14601" h="5005" extrusionOk="0">
                <a:moveTo>
                  <a:pt x="13112" y="1"/>
                </a:moveTo>
                <a:cubicBezTo>
                  <a:pt x="12700" y="1"/>
                  <a:pt x="12257" y="32"/>
                  <a:pt x="11813" y="64"/>
                </a:cubicBezTo>
                <a:cubicBezTo>
                  <a:pt x="10135" y="286"/>
                  <a:pt x="8520" y="951"/>
                  <a:pt x="6810" y="1141"/>
                </a:cubicBezTo>
                <a:cubicBezTo>
                  <a:pt x="6409" y="1184"/>
                  <a:pt x="6003" y="1201"/>
                  <a:pt x="5595" y="1201"/>
                </a:cubicBezTo>
                <a:cubicBezTo>
                  <a:pt x="5100" y="1201"/>
                  <a:pt x="4604" y="1176"/>
                  <a:pt x="4118" y="1141"/>
                </a:cubicBezTo>
                <a:cubicBezTo>
                  <a:pt x="3453" y="1458"/>
                  <a:pt x="1109" y="2218"/>
                  <a:pt x="1" y="3231"/>
                </a:cubicBezTo>
                <a:cubicBezTo>
                  <a:pt x="159" y="3421"/>
                  <a:pt x="381" y="3579"/>
                  <a:pt x="539" y="3706"/>
                </a:cubicBezTo>
                <a:cubicBezTo>
                  <a:pt x="1173" y="4181"/>
                  <a:pt x="1964" y="4466"/>
                  <a:pt x="2788" y="4656"/>
                </a:cubicBezTo>
                <a:cubicBezTo>
                  <a:pt x="3453" y="4814"/>
                  <a:pt x="4150" y="4910"/>
                  <a:pt x="4846" y="5005"/>
                </a:cubicBezTo>
                <a:cubicBezTo>
                  <a:pt x="7126" y="4593"/>
                  <a:pt x="9375" y="3896"/>
                  <a:pt x="11592" y="3358"/>
                </a:cubicBezTo>
                <a:cubicBezTo>
                  <a:pt x="12257" y="3168"/>
                  <a:pt x="12954" y="3009"/>
                  <a:pt x="13650" y="2819"/>
                </a:cubicBezTo>
                <a:cubicBezTo>
                  <a:pt x="13650" y="2788"/>
                  <a:pt x="13650" y="2788"/>
                  <a:pt x="13682" y="2756"/>
                </a:cubicBezTo>
                <a:cubicBezTo>
                  <a:pt x="13840" y="2376"/>
                  <a:pt x="13904" y="2059"/>
                  <a:pt x="14157" y="1743"/>
                </a:cubicBezTo>
                <a:cubicBezTo>
                  <a:pt x="14379" y="1426"/>
                  <a:pt x="14600" y="1014"/>
                  <a:pt x="14442" y="603"/>
                </a:cubicBezTo>
                <a:cubicBezTo>
                  <a:pt x="14252" y="128"/>
                  <a:pt x="13650" y="1"/>
                  <a:pt x="13112" y="1"/>
                </a:cubicBezTo>
                <a:close/>
              </a:path>
            </a:pathLst>
          </a:custGeom>
          <a:solidFill>
            <a:srgbClr val="CB7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9" name="Google Shape;5209;p43"/>
          <p:cNvSpPr/>
          <p:nvPr/>
        </p:nvSpPr>
        <p:spPr>
          <a:xfrm>
            <a:off x="4097180" y="2964092"/>
            <a:ext cx="913848" cy="613634"/>
          </a:xfrm>
          <a:custGeom>
            <a:avLst/>
            <a:gdLst/>
            <a:ahLst/>
            <a:cxnLst/>
            <a:rect l="l" t="t" r="r" b="b"/>
            <a:pathLst>
              <a:path w="28440" h="19097" extrusionOk="0">
                <a:moveTo>
                  <a:pt x="570" y="0"/>
                </a:moveTo>
                <a:cubicBezTo>
                  <a:pt x="254" y="0"/>
                  <a:pt x="0" y="285"/>
                  <a:pt x="32" y="634"/>
                </a:cubicBezTo>
                <a:lnTo>
                  <a:pt x="1806" y="19096"/>
                </a:lnTo>
                <a:lnTo>
                  <a:pt x="26634" y="19096"/>
                </a:lnTo>
                <a:lnTo>
                  <a:pt x="28408" y="634"/>
                </a:lnTo>
                <a:cubicBezTo>
                  <a:pt x="28439" y="285"/>
                  <a:pt x="28186" y="0"/>
                  <a:pt x="27837"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0" name="Google Shape;5210;p43"/>
          <p:cNvSpPr/>
          <p:nvPr/>
        </p:nvSpPr>
        <p:spPr>
          <a:xfrm>
            <a:off x="4670102" y="3734436"/>
            <a:ext cx="305291" cy="190385"/>
          </a:xfrm>
          <a:custGeom>
            <a:avLst/>
            <a:gdLst/>
            <a:ahLst/>
            <a:cxnLst/>
            <a:rect l="l" t="t" r="r" b="b"/>
            <a:pathLst>
              <a:path w="9501" h="5925" extrusionOk="0">
                <a:moveTo>
                  <a:pt x="4954" y="1"/>
                </a:moveTo>
                <a:cubicBezTo>
                  <a:pt x="4094" y="1"/>
                  <a:pt x="3211" y="222"/>
                  <a:pt x="2280" y="696"/>
                </a:cubicBezTo>
                <a:cubicBezTo>
                  <a:pt x="2914" y="1013"/>
                  <a:pt x="3484" y="1583"/>
                  <a:pt x="3484" y="2280"/>
                </a:cubicBezTo>
                <a:cubicBezTo>
                  <a:pt x="3484" y="3008"/>
                  <a:pt x="3294" y="3705"/>
                  <a:pt x="2787" y="4243"/>
                </a:cubicBezTo>
                <a:cubicBezTo>
                  <a:pt x="2154" y="4940"/>
                  <a:pt x="950" y="5162"/>
                  <a:pt x="0" y="5225"/>
                </a:cubicBezTo>
                <a:cubicBezTo>
                  <a:pt x="950" y="5415"/>
                  <a:pt x="1362" y="5637"/>
                  <a:pt x="2185" y="5732"/>
                </a:cubicBezTo>
                <a:cubicBezTo>
                  <a:pt x="2882" y="5795"/>
                  <a:pt x="3325" y="5890"/>
                  <a:pt x="4022" y="5922"/>
                </a:cubicBezTo>
                <a:cubicBezTo>
                  <a:pt x="4076" y="5924"/>
                  <a:pt x="4130" y="5925"/>
                  <a:pt x="4184" y="5925"/>
                </a:cubicBezTo>
                <a:cubicBezTo>
                  <a:pt x="4985" y="5925"/>
                  <a:pt x="5780" y="5708"/>
                  <a:pt x="6492" y="5352"/>
                </a:cubicBezTo>
                <a:cubicBezTo>
                  <a:pt x="8171" y="4465"/>
                  <a:pt x="9501" y="1931"/>
                  <a:pt x="7474" y="633"/>
                </a:cubicBezTo>
                <a:cubicBezTo>
                  <a:pt x="7316" y="538"/>
                  <a:pt x="7157" y="475"/>
                  <a:pt x="6999" y="411"/>
                </a:cubicBezTo>
                <a:cubicBezTo>
                  <a:pt x="6322" y="143"/>
                  <a:pt x="5645" y="1"/>
                  <a:pt x="4954"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1" name="Google Shape;5211;p43"/>
          <p:cNvSpPr/>
          <p:nvPr/>
        </p:nvSpPr>
        <p:spPr>
          <a:xfrm>
            <a:off x="4090046" y="2981379"/>
            <a:ext cx="928083" cy="613634"/>
          </a:xfrm>
          <a:custGeom>
            <a:avLst/>
            <a:gdLst/>
            <a:ahLst/>
            <a:cxnLst/>
            <a:rect l="l" t="t" r="r" b="b"/>
            <a:pathLst>
              <a:path w="28883" h="19097" extrusionOk="0">
                <a:moveTo>
                  <a:pt x="602" y="1"/>
                </a:moveTo>
                <a:cubicBezTo>
                  <a:pt x="254" y="1"/>
                  <a:pt x="1" y="286"/>
                  <a:pt x="32" y="602"/>
                </a:cubicBezTo>
                <a:lnTo>
                  <a:pt x="1837" y="19097"/>
                </a:lnTo>
                <a:lnTo>
                  <a:pt x="27046" y="19097"/>
                </a:lnTo>
                <a:lnTo>
                  <a:pt x="28851" y="602"/>
                </a:lnTo>
                <a:cubicBezTo>
                  <a:pt x="28883" y="286"/>
                  <a:pt x="28630" y="1"/>
                  <a:pt x="2828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2" name="Google Shape;5212;p43"/>
          <p:cNvSpPr/>
          <p:nvPr/>
        </p:nvSpPr>
        <p:spPr>
          <a:xfrm>
            <a:off x="4149074" y="3593985"/>
            <a:ext cx="809032" cy="36663"/>
          </a:xfrm>
          <a:custGeom>
            <a:avLst/>
            <a:gdLst/>
            <a:ahLst/>
            <a:cxnLst/>
            <a:rect l="l" t="t" r="r" b="b"/>
            <a:pathLst>
              <a:path w="25178" h="1141" extrusionOk="0">
                <a:moveTo>
                  <a:pt x="0" y="0"/>
                </a:moveTo>
                <a:lnTo>
                  <a:pt x="0" y="1140"/>
                </a:lnTo>
                <a:lnTo>
                  <a:pt x="25177" y="1140"/>
                </a:lnTo>
                <a:lnTo>
                  <a:pt x="25177" y="0"/>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3" name="Google Shape;5213;p43"/>
          <p:cNvSpPr/>
          <p:nvPr/>
        </p:nvSpPr>
        <p:spPr>
          <a:xfrm>
            <a:off x="4494048" y="3231980"/>
            <a:ext cx="120111" cy="112207"/>
          </a:xfrm>
          <a:custGeom>
            <a:avLst/>
            <a:gdLst/>
            <a:ahLst/>
            <a:cxnLst/>
            <a:rect l="l" t="t" r="r" b="b"/>
            <a:pathLst>
              <a:path w="3738" h="3492" extrusionOk="0">
                <a:moveTo>
                  <a:pt x="1841" y="0"/>
                </a:moveTo>
                <a:cubicBezTo>
                  <a:pt x="1003" y="0"/>
                  <a:pt x="270" y="625"/>
                  <a:pt x="127" y="1481"/>
                </a:cubicBezTo>
                <a:cubicBezTo>
                  <a:pt x="0" y="2431"/>
                  <a:pt x="665" y="3317"/>
                  <a:pt x="1615" y="3476"/>
                </a:cubicBezTo>
                <a:cubicBezTo>
                  <a:pt x="1693" y="3486"/>
                  <a:pt x="1771" y="3491"/>
                  <a:pt x="1848" y="3491"/>
                </a:cubicBezTo>
                <a:cubicBezTo>
                  <a:pt x="2706" y="3491"/>
                  <a:pt x="3463" y="2859"/>
                  <a:pt x="3579" y="1987"/>
                </a:cubicBezTo>
                <a:cubicBezTo>
                  <a:pt x="3737" y="1037"/>
                  <a:pt x="3072" y="150"/>
                  <a:pt x="2122" y="24"/>
                </a:cubicBezTo>
                <a:cubicBezTo>
                  <a:pt x="2028" y="8"/>
                  <a:pt x="1934" y="0"/>
                  <a:pt x="1841"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4" name="Google Shape;5214;p43"/>
          <p:cNvSpPr/>
          <p:nvPr/>
        </p:nvSpPr>
        <p:spPr>
          <a:xfrm>
            <a:off x="3628945" y="3333165"/>
            <a:ext cx="1012688" cy="548213"/>
          </a:xfrm>
          <a:custGeom>
            <a:avLst/>
            <a:gdLst/>
            <a:ahLst/>
            <a:cxnLst/>
            <a:rect l="l" t="t" r="r" b="b"/>
            <a:pathLst>
              <a:path w="31516" h="17061" extrusionOk="0">
                <a:moveTo>
                  <a:pt x="4773" y="0"/>
                </a:moveTo>
                <a:cubicBezTo>
                  <a:pt x="2249" y="0"/>
                  <a:pt x="1" y="2254"/>
                  <a:pt x="1018" y="5045"/>
                </a:cubicBezTo>
                <a:cubicBezTo>
                  <a:pt x="1493" y="6312"/>
                  <a:pt x="2633" y="7420"/>
                  <a:pt x="3742" y="8181"/>
                </a:cubicBezTo>
                <a:cubicBezTo>
                  <a:pt x="8587" y="11442"/>
                  <a:pt x="14382" y="13248"/>
                  <a:pt x="19924" y="14831"/>
                </a:cubicBezTo>
                <a:cubicBezTo>
                  <a:pt x="21128" y="15179"/>
                  <a:pt x="22268" y="15559"/>
                  <a:pt x="23471" y="15908"/>
                </a:cubicBezTo>
                <a:cubicBezTo>
                  <a:pt x="24643" y="16256"/>
                  <a:pt x="25847" y="16573"/>
                  <a:pt x="27050" y="16826"/>
                </a:cubicBezTo>
                <a:cubicBezTo>
                  <a:pt x="27303" y="16889"/>
                  <a:pt x="27588" y="16921"/>
                  <a:pt x="27842" y="16984"/>
                </a:cubicBezTo>
                <a:cubicBezTo>
                  <a:pt x="27968" y="16984"/>
                  <a:pt x="28127" y="17016"/>
                  <a:pt x="28253" y="17016"/>
                </a:cubicBezTo>
                <a:cubicBezTo>
                  <a:pt x="28343" y="17039"/>
                  <a:pt x="28433" y="17061"/>
                  <a:pt x="28522" y="17061"/>
                </a:cubicBezTo>
                <a:cubicBezTo>
                  <a:pt x="28559" y="17061"/>
                  <a:pt x="28596" y="17057"/>
                  <a:pt x="28633" y="17048"/>
                </a:cubicBezTo>
                <a:cubicBezTo>
                  <a:pt x="28887" y="17016"/>
                  <a:pt x="29140" y="16889"/>
                  <a:pt x="29393" y="16794"/>
                </a:cubicBezTo>
                <a:cubicBezTo>
                  <a:pt x="29647" y="16699"/>
                  <a:pt x="29900" y="16573"/>
                  <a:pt x="30154" y="16478"/>
                </a:cubicBezTo>
                <a:cubicBezTo>
                  <a:pt x="30565" y="16256"/>
                  <a:pt x="30945" y="16066"/>
                  <a:pt x="31262" y="15718"/>
                </a:cubicBezTo>
                <a:cubicBezTo>
                  <a:pt x="31325" y="15623"/>
                  <a:pt x="31389" y="15528"/>
                  <a:pt x="31452" y="15433"/>
                </a:cubicBezTo>
                <a:cubicBezTo>
                  <a:pt x="31484" y="15338"/>
                  <a:pt x="31515" y="15179"/>
                  <a:pt x="31452" y="15084"/>
                </a:cubicBezTo>
                <a:cubicBezTo>
                  <a:pt x="31420" y="14989"/>
                  <a:pt x="31294" y="14926"/>
                  <a:pt x="31230" y="14894"/>
                </a:cubicBezTo>
                <a:cubicBezTo>
                  <a:pt x="31040" y="14736"/>
                  <a:pt x="30882" y="14609"/>
                  <a:pt x="30692" y="14514"/>
                </a:cubicBezTo>
                <a:cubicBezTo>
                  <a:pt x="30312" y="14261"/>
                  <a:pt x="29900" y="14039"/>
                  <a:pt x="29488" y="13818"/>
                </a:cubicBezTo>
                <a:cubicBezTo>
                  <a:pt x="28855" y="13501"/>
                  <a:pt x="28158" y="13248"/>
                  <a:pt x="27525" y="12931"/>
                </a:cubicBezTo>
                <a:cubicBezTo>
                  <a:pt x="27493" y="12931"/>
                  <a:pt x="27462" y="12899"/>
                  <a:pt x="27430" y="12899"/>
                </a:cubicBezTo>
                <a:cubicBezTo>
                  <a:pt x="25910" y="12107"/>
                  <a:pt x="24390" y="11221"/>
                  <a:pt x="22901" y="10366"/>
                </a:cubicBezTo>
                <a:cubicBezTo>
                  <a:pt x="22110" y="9891"/>
                  <a:pt x="21286" y="9416"/>
                  <a:pt x="20494" y="8972"/>
                </a:cubicBezTo>
                <a:cubicBezTo>
                  <a:pt x="15681" y="6249"/>
                  <a:pt x="11500" y="2448"/>
                  <a:pt x="6402" y="327"/>
                </a:cubicBezTo>
                <a:cubicBezTo>
                  <a:pt x="5866" y="103"/>
                  <a:pt x="5313" y="0"/>
                  <a:pt x="4773" y="0"/>
                </a:cubicBezTo>
                <a:close/>
              </a:path>
            </a:pathLst>
          </a:custGeom>
          <a:solidFill>
            <a:srgbClr val="E29F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5" name="Google Shape;5215;p43"/>
          <p:cNvSpPr/>
          <p:nvPr/>
        </p:nvSpPr>
        <p:spPr>
          <a:xfrm>
            <a:off x="4675179" y="3333230"/>
            <a:ext cx="804116" cy="509075"/>
          </a:xfrm>
          <a:custGeom>
            <a:avLst/>
            <a:gdLst/>
            <a:ahLst/>
            <a:cxnLst/>
            <a:rect l="l" t="t" r="r" b="b"/>
            <a:pathLst>
              <a:path w="25025" h="15843" extrusionOk="0">
                <a:moveTo>
                  <a:pt x="20239" y="1"/>
                </a:moveTo>
                <a:cubicBezTo>
                  <a:pt x="19703" y="1"/>
                  <a:pt x="19154" y="103"/>
                  <a:pt x="18622" y="325"/>
                </a:cubicBezTo>
                <a:cubicBezTo>
                  <a:pt x="13523" y="2446"/>
                  <a:pt x="9343" y="6247"/>
                  <a:pt x="4529" y="8970"/>
                </a:cubicBezTo>
                <a:cubicBezTo>
                  <a:pt x="3737" y="9414"/>
                  <a:pt x="2914" y="9889"/>
                  <a:pt x="2122" y="10364"/>
                </a:cubicBezTo>
                <a:cubicBezTo>
                  <a:pt x="1426" y="10744"/>
                  <a:pt x="729" y="11155"/>
                  <a:pt x="0" y="11567"/>
                </a:cubicBezTo>
                <a:lnTo>
                  <a:pt x="1742" y="15842"/>
                </a:lnTo>
                <a:cubicBezTo>
                  <a:pt x="2851" y="15526"/>
                  <a:pt x="3959" y="15146"/>
                  <a:pt x="5067" y="14829"/>
                </a:cubicBezTo>
                <a:cubicBezTo>
                  <a:pt x="10641" y="13246"/>
                  <a:pt x="16437" y="11440"/>
                  <a:pt x="21282" y="8179"/>
                </a:cubicBezTo>
                <a:cubicBezTo>
                  <a:pt x="22390" y="7418"/>
                  <a:pt x="23531" y="6310"/>
                  <a:pt x="24006" y="5043"/>
                </a:cubicBezTo>
                <a:cubicBezTo>
                  <a:pt x="25024" y="2274"/>
                  <a:pt x="22767" y="1"/>
                  <a:pt x="20239"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6" name="Google Shape;5216;p43"/>
          <p:cNvSpPr/>
          <p:nvPr/>
        </p:nvSpPr>
        <p:spPr>
          <a:xfrm>
            <a:off x="4413653" y="3704906"/>
            <a:ext cx="317533" cy="180167"/>
          </a:xfrm>
          <a:custGeom>
            <a:avLst/>
            <a:gdLst/>
            <a:ahLst/>
            <a:cxnLst/>
            <a:rect l="l" t="t" r="r" b="b"/>
            <a:pathLst>
              <a:path w="9882" h="5607" extrusionOk="0">
                <a:moveTo>
                  <a:pt x="8139" y="0"/>
                </a:moveTo>
                <a:cubicBezTo>
                  <a:pt x="7348" y="443"/>
                  <a:pt x="6524" y="918"/>
                  <a:pt x="5733" y="1330"/>
                </a:cubicBezTo>
                <a:cubicBezTo>
                  <a:pt x="4877" y="1774"/>
                  <a:pt x="0" y="3452"/>
                  <a:pt x="1331" y="5225"/>
                </a:cubicBezTo>
                <a:cubicBezTo>
                  <a:pt x="1584" y="5574"/>
                  <a:pt x="2091" y="5605"/>
                  <a:pt x="2534" y="5605"/>
                </a:cubicBezTo>
                <a:cubicBezTo>
                  <a:pt x="2594" y="5606"/>
                  <a:pt x="2654" y="5607"/>
                  <a:pt x="2714" y="5607"/>
                </a:cubicBezTo>
                <a:cubicBezTo>
                  <a:pt x="5153" y="5607"/>
                  <a:pt x="7532" y="4986"/>
                  <a:pt x="9881" y="4275"/>
                </a:cubicBezTo>
                <a:lnTo>
                  <a:pt x="8139" y="0"/>
                </a:lnTo>
                <a:close/>
              </a:path>
            </a:pathLst>
          </a:custGeom>
          <a:solidFill>
            <a:srgbClr val="E29F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7" name="Google Shape;5217;p43"/>
          <p:cNvSpPr/>
          <p:nvPr/>
        </p:nvSpPr>
        <p:spPr>
          <a:xfrm>
            <a:off x="4144993" y="3724218"/>
            <a:ext cx="451847" cy="136402"/>
          </a:xfrm>
          <a:custGeom>
            <a:avLst/>
            <a:gdLst/>
            <a:ahLst/>
            <a:cxnLst/>
            <a:rect l="l" t="t" r="r" b="b"/>
            <a:pathLst>
              <a:path w="14062" h="4245" extrusionOk="0">
                <a:moveTo>
                  <a:pt x="10008" y="1"/>
                </a:moveTo>
                <a:cubicBezTo>
                  <a:pt x="9217" y="191"/>
                  <a:pt x="8456" y="349"/>
                  <a:pt x="7633" y="413"/>
                </a:cubicBezTo>
                <a:cubicBezTo>
                  <a:pt x="7364" y="432"/>
                  <a:pt x="7095" y="441"/>
                  <a:pt x="6826" y="441"/>
                </a:cubicBezTo>
                <a:cubicBezTo>
                  <a:pt x="5595" y="441"/>
                  <a:pt x="4364" y="269"/>
                  <a:pt x="3132" y="269"/>
                </a:cubicBezTo>
                <a:cubicBezTo>
                  <a:pt x="2922" y="269"/>
                  <a:pt x="2713" y="274"/>
                  <a:pt x="2503" y="286"/>
                </a:cubicBezTo>
                <a:cubicBezTo>
                  <a:pt x="2059" y="317"/>
                  <a:pt x="1648" y="381"/>
                  <a:pt x="1204" y="476"/>
                </a:cubicBezTo>
                <a:cubicBezTo>
                  <a:pt x="729" y="571"/>
                  <a:pt x="127" y="793"/>
                  <a:pt x="32" y="1299"/>
                </a:cubicBezTo>
                <a:cubicBezTo>
                  <a:pt x="1" y="1363"/>
                  <a:pt x="1" y="1458"/>
                  <a:pt x="32" y="1521"/>
                </a:cubicBezTo>
                <a:cubicBezTo>
                  <a:pt x="1299" y="1933"/>
                  <a:pt x="2598" y="2313"/>
                  <a:pt x="3864" y="2661"/>
                </a:cubicBezTo>
                <a:cubicBezTo>
                  <a:pt x="5606" y="3168"/>
                  <a:pt x="7380" y="3769"/>
                  <a:pt x="9153" y="4244"/>
                </a:cubicBezTo>
                <a:cubicBezTo>
                  <a:pt x="10135" y="3864"/>
                  <a:pt x="11243" y="3579"/>
                  <a:pt x="12225" y="3136"/>
                </a:cubicBezTo>
                <a:cubicBezTo>
                  <a:pt x="12922" y="2819"/>
                  <a:pt x="13555" y="2471"/>
                  <a:pt x="14062" y="1996"/>
                </a:cubicBezTo>
                <a:cubicBezTo>
                  <a:pt x="12953" y="1394"/>
                  <a:pt x="11750" y="919"/>
                  <a:pt x="11370" y="729"/>
                </a:cubicBezTo>
                <a:cubicBezTo>
                  <a:pt x="10927" y="476"/>
                  <a:pt x="10452" y="254"/>
                  <a:pt x="10008" y="1"/>
                </a:cubicBezTo>
                <a:close/>
              </a:path>
            </a:pathLst>
          </a:custGeom>
          <a:solidFill>
            <a:srgbClr val="CB7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8" name="Google Shape;5218;p43"/>
          <p:cNvSpPr/>
          <p:nvPr/>
        </p:nvSpPr>
        <p:spPr>
          <a:xfrm>
            <a:off x="3628913" y="3333230"/>
            <a:ext cx="804116" cy="509075"/>
          </a:xfrm>
          <a:custGeom>
            <a:avLst/>
            <a:gdLst/>
            <a:ahLst/>
            <a:cxnLst/>
            <a:rect l="l" t="t" r="r" b="b"/>
            <a:pathLst>
              <a:path w="25025" h="15843" extrusionOk="0">
                <a:moveTo>
                  <a:pt x="4902" y="1"/>
                </a:moveTo>
                <a:cubicBezTo>
                  <a:pt x="2343" y="1"/>
                  <a:pt x="0" y="2274"/>
                  <a:pt x="1019" y="5043"/>
                </a:cubicBezTo>
                <a:cubicBezTo>
                  <a:pt x="1494" y="6310"/>
                  <a:pt x="2634" y="7418"/>
                  <a:pt x="3743" y="8179"/>
                </a:cubicBezTo>
                <a:cubicBezTo>
                  <a:pt x="8588" y="11440"/>
                  <a:pt x="14383" y="13246"/>
                  <a:pt x="19957" y="14829"/>
                </a:cubicBezTo>
                <a:cubicBezTo>
                  <a:pt x="21066" y="15146"/>
                  <a:pt x="22174" y="15526"/>
                  <a:pt x="23282" y="15842"/>
                </a:cubicBezTo>
                <a:lnTo>
                  <a:pt x="25024" y="11535"/>
                </a:lnTo>
                <a:cubicBezTo>
                  <a:pt x="24327" y="11155"/>
                  <a:pt x="23599" y="10744"/>
                  <a:pt x="22902" y="10364"/>
                </a:cubicBezTo>
                <a:cubicBezTo>
                  <a:pt x="22111" y="9889"/>
                  <a:pt x="21319" y="9382"/>
                  <a:pt x="20495" y="8939"/>
                </a:cubicBezTo>
                <a:cubicBezTo>
                  <a:pt x="15713" y="6215"/>
                  <a:pt x="11628" y="2446"/>
                  <a:pt x="6529" y="325"/>
                </a:cubicBezTo>
                <a:cubicBezTo>
                  <a:pt x="5997" y="103"/>
                  <a:pt x="5445" y="1"/>
                  <a:pt x="4902"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9" name="Google Shape;5219;p43"/>
          <p:cNvSpPr/>
          <p:nvPr/>
        </p:nvSpPr>
        <p:spPr>
          <a:xfrm>
            <a:off x="4191810" y="3739834"/>
            <a:ext cx="463029" cy="168599"/>
          </a:xfrm>
          <a:custGeom>
            <a:avLst/>
            <a:gdLst/>
            <a:ahLst/>
            <a:cxnLst/>
            <a:rect l="l" t="t" r="r" b="b"/>
            <a:pathLst>
              <a:path w="14410" h="5247" extrusionOk="0">
                <a:moveTo>
                  <a:pt x="2585" y="1"/>
                </a:moveTo>
                <a:cubicBezTo>
                  <a:pt x="2218" y="1"/>
                  <a:pt x="1854" y="67"/>
                  <a:pt x="1489" y="243"/>
                </a:cubicBezTo>
                <a:cubicBezTo>
                  <a:pt x="1204" y="370"/>
                  <a:pt x="982" y="560"/>
                  <a:pt x="729" y="782"/>
                </a:cubicBezTo>
                <a:cubicBezTo>
                  <a:pt x="539" y="940"/>
                  <a:pt x="381" y="1098"/>
                  <a:pt x="254" y="1320"/>
                </a:cubicBezTo>
                <a:cubicBezTo>
                  <a:pt x="1" y="1732"/>
                  <a:pt x="191" y="2143"/>
                  <a:pt x="381" y="2555"/>
                </a:cubicBezTo>
                <a:cubicBezTo>
                  <a:pt x="666" y="3188"/>
                  <a:pt x="1046" y="3758"/>
                  <a:pt x="1394" y="4360"/>
                </a:cubicBezTo>
                <a:cubicBezTo>
                  <a:pt x="1552" y="4645"/>
                  <a:pt x="1742" y="4962"/>
                  <a:pt x="2059" y="5120"/>
                </a:cubicBezTo>
                <a:cubicBezTo>
                  <a:pt x="2312" y="5247"/>
                  <a:pt x="2629" y="5247"/>
                  <a:pt x="2914" y="5247"/>
                </a:cubicBezTo>
                <a:lnTo>
                  <a:pt x="4498" y="5247"/>
                </a:lnTo>
                <a:cubicBezTo>
                  <a:pt x="5226" y="5247"/>
                  <a:pt x="5954" y="5247"/>
                  <a:pt x="6683" y="5184"/>
                </a:cubicBezTo>
                <a:cubicBezTo>
                  <a:pt x="7126" y="5120"/>
                  <a:pt x="7601" y="5057"/>
                  <a:pt x="8045" y="4962"/>
                </a:cubicBezTo>
                <a:cubicBezTo>
                  <a:pt x="9058" y="4804"/>
                  <a:pt x="10198" y="4709"/>
                  <a:pt x="11275" y="4455"/>
                </a:cubicBezTo>
                <a:cubicBezTo>
                  <a:pt x="12098" y="4265"/>
                  <a:pt x="12858" y="3980"/>
                  <a:pt x="13492" y="3505"/>
                </a:cubicBezTo>
                <a:cubicBezTo>
                  <a:pt x="13840" y="3252"/>
                  <a:pt x="14410" y="2745"/>
                  <a:pt x="14347" y="2238"/>
                </a:cubicBezTo>
                <a:cubicBezTo>
                  <a:pt x="14315" y="1858"/>
                  <a:pt x="13808" y="1352"/>
                  <a:pt x="13492" y="1162"/>
                </a:cubicBezTo>
                <a:cubicBezTo>
                  <a:pt x="13112" y="908"/>
                  <a:pt x="12589" y="837"/>
                  <a:pt x="12051" y="837"/>
                </a:cubicBezTo>
                <a:cubicBezTo>
                  <a:pt x="11512" y="837"/>
                  <a:pt x="10958" y="908"/>
                  <a:pt x="10515" y="940"/>
                </a:cubicBezTo>
                <a:cubicBezTo>
                  <a:pt x="9844" y="960"/>
                  <a:pt x="9161" y="1004"/>
                  <a:pt x="8481" y="1004"/>
                </a:cubicBezTo>
                <a:cubicBezTo>
                  <a:pt x="8070" y="1004"/>
                  <a:pt x="7659" y="988"/>
                  <a:pt x="7253" y="940"/>
                </a:cubicBezTo>
                <a:cubicBezTo>
                  <a:pt x="6239" y="845"/>
                  <a:pt x="5258" y="560"/>
                  <a:pt x="4276" y="307"/>
                </a:cubicBezTo>
                <a:cubicBezTo>
                  <a:pt x="3703" y="154"/>
                  <a:pt x="3142" y="1"/>
                  <a:pt x="2585" y="1"/>
                </a:cubicBezTo>
                <a:close/>
              </a:path>
            </a:pathLst>
          </a:custGeom>
          <a:solidFill>
            <a:srgbClr val="E29F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0" name="Google Shape;5220;p43"/>
          <p:cNvSpPr/>
          <p:nvPr/>
        </p:nvSpPr>
        <p:spPr>
          <a:xfrm>
            <a:off x="4125681" y="3734436"/>
            <a:ext cx="305291" cy="190385"/>
          </a:xfrm>
          <a:custGeom>
            <a:avLst/>
            <a:gdLst/>
            <a:ahLst/>
            <a:cxnLst/>
            <a:rect l="l" t="t" r="r" b="b"/>
            <a:pathLst>
              <a:path w="9501" h="5925" extrusionOk="0">
                <a:moveTo>
                  <a:pt x="4557" y="1"/>
                </a:moveTo>
                <a:cubicBezTo>
                  <a:pt x="3862" y="1"/>
                  <a:pt x="3179" y="143"/>
                  <a:pt x="2502" y="411"/>
                </a:cubicBezTo>
                <a:cubicBezTo>
                  <a:pt x="2344" y="475"/>
                  <a:pt x="2185" y="538"/>
                  <a:pt x="2027" y="633"/>
                </a:cubicBezTo>
                <a:cubicBezTo>
                  <a:pt x="0" y="1931"/>
                  <a:pt x="1330" y="4465"/>
                  <a:pt x="3009" y="5352"/>
                </a:cubicBezTo>
                <a:cubicBezTo>
                  <a:pt x="3721" y="5708"/>
                  <a:pt x="4516" y="5925"/>
                  <a:pt x="5317" y="5925"/>
                </a:cubicBezTo>
                <a:cubicBezTo>
                  <a:pt x="5371" y="5925"/>
                  <a:pt x="5425" y="5924"/>
                  <a:pt x="5479" y="5922"/>
                </a:cubicBezTo>
                <a:cubicBezTo>
                  <a:pt x="6176" y="5890"/>
                  <a:pt x="6619" y="5795"/>
                  <a:pt x="7316" y="5732"/>
                </a:cubicBezTo>
                <a:cubicBezTo>
                  <a:pt x="8139" y="5637"/>
                  <a:pt x="8551" y="5415"/>
                  <a:pt x="9501" y="5225"/>
                </a:cubicBezTo>
                <a:cubicBezTo>
                  <a:pt x="8551" y="5162"/>
                  <a:pt x="7347" y="4940"/>
                  <a:pt x="6714" y="4243"/>
                </a:cubicBezTo>
                <a:cubicBezTo>
                  <a:pt x="6207" y="3705"/>
                  <a:pt x="6017" y="3008"/>
                  <a:pt x="6017" y="2280"/>
                </a:cubicBezTo>
                <a:cubicBezTo>
                  <a:pt x="6017" y="1583"/>
                  <a:pt x="6587" y="1013"/>
                  <a:pt x="7221" y="696"/>
                </a:cubicBezTo>
                <a:cubicBezTo>
                  <a:pt x="6307" y="222"/>
                  <a:pt x="5423" y="1"/>
                  <a:pt x="4557"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1" name="Google Shape;5221;p43"/>
          <p:cNvSpPr/>
          <p:nvPr/>
        </p:nvSpPr>
        <p:spPr>
          <a:xfrm>
            <a:off x="5514705" y="3490165"/>
            <a:ext cx="201503" cy="289032"/>
          </a:xfrm>
          <a:custGeom>
            <a:avLst/>
            <a:gdLst/>
            <a:ahLst/>
            <a:cxnLst/>
            <a:rect l="l" t="t" r="r" b="b"/>
            <a:pathLst>
              <a:path w="6271" h="8995" extrusionOk="0">
                <a:moveTo>
                  <a:pt x="0" y="1"/>
                </a:moveTo>
                <a:lnTo>
                  <a:pt x="0" y="7316"/>
                </a:lnTo>
                <a:cubicBezTo>
                  <a:pt x="0" y="8235"/>
                  <a:pt x="729" y="8995"/>
                  <a:pt x="1679" y="8995"/>
                </a:cubicBezTo>
                <a:lnTo>
                  <a:pt x="4592" y="8995"/>
                </a:lnTo>
                <a:cubicBezTo>
                  <a:pt x="5511" y="8995"/>
                  <a:pt x="6271" y="8235"/>
                  <a:pt x="6271" y="7316"/>
                </a:cubicBezTo>
                <a:lnTo>
                  <a:pt x="6271" y="1"/>
                </a:ln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2" name="Google Shape;5222;p43"/>
          <p:cNvSpPr/>
          <p:nvPr/>
        </p:nvSpPr>
        <p:spPr>
          <a:xfrm>
            <a:off x="5641918" y="3555297"/>
            <a:ext cx="175058" cy="178110"/>
          </a:xfrm>
          <a:custGeom>
            <a:avLst/>
            <a:gdLst/>
            <a:ahLst/>
            <a:cxnLst/>
            <a:rect l="l" t="t" r="r" b="b"/>
            <a:pathLst>
              <a:path w="5448" h="5543" extrusionOk="0">
                <a:moveTo>
                  <a:pt x="2724" y="1014"/>
                </a:moveTo>
                <a:cubicBezTo>
                  <a:pt x="3705" y="1014"/>
                  <a:pt x="4497" y="1806"/>
                  <a:pt x="4497" y="2788"/>
                </a:cubicBezTo>
                <a:cubicBezTo>
                  <a:pt x="4497" y="3769"/>
                  <a:pt x="3705" y="4561"/>
                  <a:pt x="2724" y="4561"/>
                </a:cubicBezTo>
                <a:cubicBezTo>
                  <a:pt x="1773" y="4561"/>
                  <a:pt x="982" y="3769"/>
                  <a:pt x="982" y="2788"/>
                </a:cubicBezTo>
                <a:cubicBezTo>
                  <a:pt x="982" y="1806"/>
                  <a:pt x="1773" y="1014"/>
                  <a:pt x="2724" y="1014"/>
                </a:cubicBezTo>
                <a:close/>
                <a:moveTo>
                  <a:pt x="2724" y="1"/>
                </a:moveTo>
                <a:cubicBezTo>
                  <a:pt x="1235" y="1"/>
                  <a:pt x="0" y="1236"/>
                  <a:pt x="0" y="2788"/>
                </a:cubicBezTo>
                <a:cubicBezTo>
                  <a:pt x="0" y="4308"/>
                  <a:pt x="1235" y="5543"/>
                  <a:pt x="2724" y="5543"/>
                </a:cubicBezTo>
                <a:cubicBezTo>
                  <a:pt x="4244" y="5543"/>
                  <a:pt x="5447" y="4308"/>
                  <a:pt x="5447" y="2788"/>
                </a:cubicBezTo>
                <a:cubicBezTo>
                  <a:pt x="5447" y="1236"/>
                  <a:pt x="4244" y="1"/>
                  <a:pt x="2724"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3" name="Google Shape;5223;p43"/>
          <p:cNvSpPr/>
          <p:nvPr/>
        </p:nvSpPr>
        <p:spPr>
          <a:xfrm>
            <a:off x="5534049" y="3507484"/>
            <a:ext cx="21400" cy="161819"/>
          </a:xfrm>
          <a:custGeom>
            <a:avLst/>
            <a:gdLst/>
            <a:ahLst/>
            <a:cxnLst/>
            <a:rect l="l" t="t" r="r" b="b"/>
            <a:pathLst>
              <a:path w="666" h="5036" extrusionOk="0">
                <a:moveTo>
                  <a:pt x="317" y="0"/>
                </a:moveTo>
                <a:cubicBezTo>
                  <a:pt x="127" y="0"/>
                  <a:pt x="0" y="159"/>
                  <a:pt x="0" y="317"/>
                </a:cubicBezTo>
                <a:lnTo>
                  <a:pt x="0" y="4687"/>
                </a:lnTo>
                <a:cubicBezTo>
                  <a:pt x="0" y="4877"/>
                  <a:pt x="127" y="5036"/>
                  <a:pt x="317" y="5036"/>
                </a:cubicBezTo>
                <a:cubicBezTo>
                  <a:pt x="507" y="5036"/>
                  <a:pt x="665" y="4877"/>
                  <a:pt x="665" y="4687"/>
                </a:cubicBezTo>
                <a:lnTo>
                  <a:pt x="665" y="317"/>
                </a:lnTo>
                <a:cubicBezTo>
                  <a:pt x="665" y="159"/>
                  <a:pt x="507" y="0"/>
                  <a:pt x="3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4" name="Google Shape;5224;p43"/>
          <p:cNvSpPr/>
          <p:nvPr/>
        </p:nvSpPr>
        <p:spPr>
          <a:xfrm>
            <a:off x="5618493" y="3490165"/>
            <a:ext cx="97715" cy="289032"/>
          </a:xfrm>
          <a:custGeom>
            <a:avLst/>
            <a:gdLst/>
            <a:ahLst/>
            <a:cxnLst/>
            <a:rect l="l" t="t" r="r" b="b"/>
            <a:pathLst>
              <a:path w="3041" h="8995" extrusionOk="0">
                <a:moveTo>
                  <a:pt x="1584" y="1"/>
                </a:moveTo>
                <a:lnTo>
                  <a:pt x="1584" y="7411"/>
                </a:lnTo>
                <a:cubicBezTo>
                  <a:pt x="1584" y="8298"/>
                  <a:pt x="856" y="8995"/>
                  <a:pt x="1" y="8995"/>
                </a:cubicBezTo>
                <a:lnTo>
                  <a:pt x="1457" y="8995"/>
                </a:lnTo>
                <a:cubicBezTo>
                  <a:pt x="2312" y="8995"/>
                  <a:pt x="3041" y="8267"/>
                  <a:pt x="3041" y="7411"/>
                </a:cubicBezTo>
                <a:lnTo>
                  <a:pt x="3041" y="1"/>
                </a:ln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5" name="Google Shape;5245;p43"/>
          <p:cNvSpPr/>
          <p:nvPr/>
        </p:nvSpPr>
        <p:spPr>
          <a:xfrm flipH="1">
            <a:off x="8088229" y="1261647"/>
            <a:ext cx="413192" cy="414188"/>
          </a:xfrm>
          <a:custGeom>
            <a:avLst/>
            <a:gdLst/>
            <a:ahLst/>
            <a:cxnLst/>
            <a:rect l="l" t="t" r="r" b="b"/>
            <a:pathLst>
              <a:path w="12859" h="12890" extrusionOk="0">
                <a:moveTo>
                  <a:pt x="6429" y="380"/>
                </a:moveTo>
                <a:cubicBezTo>
                  <a:pt x="9755" y="380"/>
                  <a:pt x="12478" y="3104"/>
                  <a:pt x="12478" y="6429"/>
                </a:cubicBezTo>
                <a:cubicBezTo>
                  <a:pt x="12478" y="9786"/>
                  <a:pt x="9755" y="12509"/>
                  <a:pt x="6429" y="12509"/>
                </a:cubicBezTo>
                <a:cubicBezTo>
                  <a:pt x="3073" y="12509"/>
                  <a:pt x="349" y="9786"/>
                  <a:pt x="349" y="6429"/>
                </a:cubicBezTo>
                <a:cubicBezTo>
                  <a:pt x="349" y="3104"/>
                  <a:pt x="3073" y="380"/>
                  <a:pt x="6429" y="380"/>
                </a:cubicBezTo>
                <a:close/>
                <a:moveTo>
                  <a:pt x="6429" y="0"/>
                </a:moveTo>
                <a:cubicBezTo>
                  <a:pt x="2883" y="0"/>
                  <a:pt x="1" y="2882"/>
                  <a:pt x="1" y="6429"/>
                </a:cubicBezTo>
                <a:cubicBezTo>
                  <a:pt x="1" y="9976"/>
                  <a:pt x="2883" y="12889"/>
                  <a:pt x="6429" y="12889"/>
                </a:cubicBezTo>
                <a:cubicBezTo>
                  <a:pt x="9976" y="12889"/>
                  <a:pt x="12858" y="9976"/>
                  <a:pt x="12858" y="6429"/>
                </a:cubicBezTo>
                <a:cubicBezTo>
                  <a:pt x="12858" y="2882"/>
                  <a:pt x="9976" y="0"/>
                  <a:pt x="642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6" name="Google Shape;5246;p43"/>
          <p:cNvSpPr/>
          <p:nvPr/>
        </p:nvSpPr>
        <p:spPr>
          <a:xfrm flipH="1">
            <a:off x="8088229" y="1261647"/>
            <a:ext cx="212717" cy="414188"/>
          </a:xfrm>
          <a:custGeom>
            <a:avLst/>
            <a:gdLst/>
            <a:ahLst/>
            <a:cxnLst/>
            <a:rect l="l" t="t" r="r" b="b"/>
            <a:pathLst>
              <a:path w="6620" h="12890" extrusionOk="0">
                <a:moveTo>
                  <a:pt x="190" y="0"/>
                </a:moveTo>
                <a:cubicBezTo>
                  <a:pt x="95" y="0"/>
                  <a:pt x="0" y="95"/>
                  <a:pt x="0" y="190"/>
                </a:cubicBezTo>
                <a:cubicBezTo>
                  <a:pt x="0" y="285"/>
                  <a:pt x="95" y="380"/>
                  <a:pt x="190" y="380"/>
                </a:cubicBezTo>
                <a:cubicBezTo>
                  <a:pt x="3516" y="380"/>
                  <a:pt x="6239" y="3104"/>
                  <a:pt x="6239" y="6429"/>
                </a:cubicBezTo>
                <a:cubicBezTo>
                  <a:pt x="6239" y="9786"/>
                  <a:pt x="3516" y="12509"/>
                  <a:pt x="190" y="12509"/>
                </a:cubicBezTo>
                <a:cubicBezTo>
                  <a:pt x="95" y="12509"/>
                  <a:pt x="0" y="12573"/>
                  <a:pt x="0" y="12699"/>
                </a:cubicBezTo>
                <a:cubicBezTo>
                  <a:pt x="0" y="12794"/>
                  <a:pt x="95" y="12889"/>
                  <a:pt x="190" y="12889"/>
                </a:cubicBezTo>
                <a:cubicBezTo>
                  <a:pt x="3737" y="12889"/>
                  <a:pt x="6619" y="9976"/>
                  <a:pt x="6619" y="6429"/>
                </a:cubicBezTo>
                <a:cubicBezTo>
                  <a:pt x="6619" y="2882"/>
                  <a:pt x="3737" y="0"/>
                  <a:pt x="19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7" name="Google Shape;5247;p43"/>
          <p:cNvSpPr/>
          <p:nvPr/>
        </p:nvSpPr>
        <p:spPr>
          <a:xfrm flipH="1">
            <a:off x="8177782" y="1262644"/>
            <a:ext cx="234085" cy="412164"/>
          </a:xfrm>
          <a:custGeom>
            <a:avLst/>
            <a:gdLst/>
            <a:ahLst/>
            <a:cxnLst/>
            <a:rect l="l" t="t" r="r" b="b"/>
            <a:pathLst>
              <a:path w="7285" h="12827" extrusionOk="0">
                <a:moveTo>
                  <a:pt x="3642" y="349"/>
                </a:moveTo>
                <a:cubicBezTo>
                  <a:pt x="5448" y="349"/>
                  <a:pt x="6904" y="3073"/>
                  <a:pt x="6904" y="6398"/>
                </a:cubicBezTo>
                <a:cubicBezTo>
                  <a:pt x="6904" y="9723"/>
                  <a:pt x="5416" y="12447"/>
                  <a:pt x="3642" y="12447"/>
                </a:cubicBezTo>
                <a:cubicBezTo>
                  <a:pt x="1837" y="12447"/>
                  <a:pt x="381" y="9723"/>
                  <a:pt x="381" y="6398"/>
                </a:cubicBezTo>
                <a:cubicBezTo>
                  <a:pt x="381" y="3073"/>
                  <a:pt x="1837" y="349"/>
                  <a:pt x="3642" y="349"/>
                </a:cubicBezTo>
                <a:close/>
                <a:moveTo>
                  <a:pt x="3642" y="1"/>
                </a:moveTo>
                <a:cubicBezTo>
                  <a:pt x="1647" y="1"/>
                  <a:pt x="1" y="2883"/>
                  <a:pt x="1" y="6398"/>
                </a:cubicBezTo>
                <a:cubicBezTo>
                  <a:pt x="1" y="9945"/>
                  <a:pt x="1647" y="12827"/>
                  <a:pt x="3642" y="12827"/>
                </a:cubicBezTo>
                <a:cubicBezTo>
                  <a:pt x="5638" y="12827"/>
                  <a:pt x="7284" y="9945"/>
                  <a:pt x="7253" y="6398"/>
                </a:cubicBezTo>
                <a:cubicBezTo>
                  <a:pt x="7253" y="2883"/>
                  <a:pt x="5638" y="1"/>
                  <a:pt x="364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8" name="Google Shape;5248;p43"/>
          <p:cNvSpPr/>
          <p:nvPr/>
        </p:nvSpPr>
        <p:spPr>
          <a:xfrm flipH="1">
            <a:off x="8177782" y="1262644"/>
            <a:ext cx="123164" cy="412164"/>
          </a:xfrm>
          <a:custGeom>
            <a:avLst/>
            <a:gdLst/>
            <a:ahLst/>
            <a:cxnLst/>
            <a:rect l="l" t="t" r="r" b="b"/>
            <a:pathLst>
              <a:path w="3833" h="12827" extrusionOk="0">
                <a:moveTo>
                  <a:pt x="190" y="1"/>
                </a:moveTo>
                <a:cubicBezTo>
                  <a:pt x="95" y="1"/>
                  <a:pt x="0" y="64"/>
                  <a:pt x="0" y="191"/>
                </a:cubicBezTo>
                <a:cubicBezTo>
                  <a:pt x="0" y="286"/>
                  <a:pt x="95" y="381"/>
                  <a:pt x="190" y="381"/>
                </a:cubicBezTo>
                <a:cubicBezTo>
                  <a:pt x="1964" y="381"/>
                  <a:pt x="3452" y="3073"/>
                  <a:pt x="3452" y="6398"/>
                </a:cubicBezTo>
                <a:cubicBezTo>
                  <a:pt x="3452" y="9723"/>
                  <a:pt x="1964" y="12447"/>
                  <a:pt x="190" y="12447"/>
                </a:cubicBezTo>
                <a:cubicBezTo>
                  <a:pt x="95" y="12447"/>
                  <a:pt x="0" y="12542"/>
                  <a:pt x="0" y="12637"/>
                </a:cubicBezTo>
                <a:cubicBezTo>
                  <a:pt x="0" y="12732"/>
                  <a:pt x="95" y="12827"/>
                  <a:pt x="190" y="12827"/>
                </a:cubicBezTo>
                <a:cubicBezTo>
                  <a:pt x="2186" y="12827"/>
                  <a:pt x="3832" y="9945"/>
                  <a:pt x="3801" y="6398"/>
                </a:cubicBezTo>
                <a:cubicBezTo>
                  <a:pt x="3801" y="2883"/>
                  <a:pt x="2186" y="1"/>
                  <a:pt x="19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9" name="Google Shape;5249;p43"/>
          <p:cNvSpPr/>
          <p:nvPr/>
        </p:nvSpPr>
        <p:spPr>
          <a:xfrm flipH="1">
            <a:off x="8088229" y="1462090"/>
            <a:ext cx="413192" cy="12242"/>
          </a:xfrm>
          <a:custGeom>
            <a:avLst/>
            <a:gdLst/>
            <a:ahLst/>
            <a:cxnLst/>
            <a:rect l="l" t="t" r="r" b="b"/>
            <a:pathLst>
              <a:path w="12859" h="381" extrusionOk="0">
                <a:moveTo>
                  <a:pt x="159" y="1"/>
                </a:moveTo>
                <a:cubicBezTo>
                  <a:pt x="64" y="1"/>
                  <a:pt x="1" y="96"/>
                  <a:pt x="1" y="191"/>
                </a:cubicBezTo>
                <a:cubicBezTo>
                  <a:pt x="1" y="286"/>
                  <a:pt x="64" y="381"/>
                  <a:pt x="159" y="381"/>
                </a:cubicBezTo>
                <a:lnTo>
                  <a:pt x="12668" y="381"/>
                </a:lnTo>
                <a:cubicBezTo>
                  <a:pt x="12763" y="381"/>
                  <a:pt x="12858" y="286"/>
                  <a:pt x="12858" y="191"/>
                </a:cubicBezTo>
                <a:cubicBezTo>
                  <a:pt x="12858" y="96"/>
                  <a:pt x="12763" y="1"/>
                  <a:pt x="1266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0" name="Google Shape;5250;p43"/>
          <p:cNvSpPr/>
          <p:nvPr/>
        </p:nvSpPr>
        <p:spPr>
          <a:xfrm flipH="1">
            <a:off x="8122836" y="1349144"/>
            <a:ext cx="343978" cy="12242"/>
          </a:xfrm>
          <a:custGeom>
            <a:avLst/>
            <a:gdLst/>
            <a:ahLst/>
            <a:cxnLst/>
            <a:rect l="l" t="t" r="r" b="b"/>
            <a:pathLst>
              <a:path w="10705" h="381" extrusionOk="0">
                <a:moveTo>
                  <a:pt x="190" y="1"/>
                </a:moveTo>
                <a:cubicBezTo>
                  <a:pt x="64" y="1"/>
                  <a:pt x="0" y="96"/>
                  <a:pt x="0" y="191"/>
                </a:cubicBezTo>
                <a:cubicBezTo>
                  <a:pt x="0" y="286"/>
                  <a:pt x="64" y="381"/>
                  <a:pt x="190" y="381"/>
                </a:cubicBezTo>
                <a:lnTo>
                  <a:pt x="10515" y="381"/>
                </a:lnTo>
                <a:cubicBezTo>
                  <a:pt x="10610" y="381"/>
                  <a:pt x="10705" y="286"/>
                  <a:pt x="10705" y="191"/>
                </a:cubicBezTo>
                <a:cubicBezTo>
                  <a:pt x="10705" y="96"/>
                  <a:pt x="10610" y="1"/>
                  <a:pt x="105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1" name="Google Shape;5251;p43"/>
          <p:cNvSpPr/>
          <p:nvPr/>
        </p:nvSpPr>
        <p:spPr>
          <a:xfrm flipH="1">
            <a:off x="8122836" y="1574040"/>
            <a:ext cx="343978" cy="12242"/>
          </a:xfrm>
          <a:custGeom>
            <a:avLst/>
            <a:gdLst/>
            <a:ahLst/>
            <a:cxnLst/>
            <a:rect l="l" t="t" r="r" b="b"/>
            <a:pathLst>
              <a:path w="10705" h="381" extrusionOk="0">
                <a:moveTo>
                  <a:pt x="190" y="0"/>
                </a:moveTo>
                <a:cubicBezTo>
                  <a:pt x="64" y="0"/>
                  <a:pt x="0" y="64"/>
                  <a:pt x="0" y="190"/>
                </a:cubicBezTo>
                <a:cubicBezTo>
                  <a:pt x="0" y="285"/>
                  <a:pt x="64" y="380"/>
                  <a:pt x="190" y="380"/>
                </a:cubicBezTo>
                <a:lnTo>
                  <a:pt x="10515" y="380"/>
                </a:lnTo>
                <a:cubicBezTo>
                  <a:pt x="10610" y="380"/>
                  <a:pt x="10705" y="285"/>
                  <a:pt x="10705" y="190"/>
                </a:cubicBezTo>
                <a:cubicBezTo>
                  <a:pt x="10705" y="64"/>
                  <a:pt x="10610" y="0"/>
                  <a:pt x="105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2" name="Google Shape;5252;p43"/>
          <p:cNvSpPr/>
          <p:nvPr/>
        </p:nvSpPr>
        <p:spPr>
          <a:xfrm flipH="1">
            <a:off x="8288704" y="1261647"/>
            <a:ext cx="12242" cy="414188"/>
          </a:xfrm>
          <a:custGeom>
            <a:avLst/>
            <a:gdLst/>
            <a:ahLst/>
            <a:cxnLst/>
            <a:rect l="l" t="t" r="r" b="b"/>
            <a:pathLst>
              <a:path w="381" h="12890" extrusionOk="0">
                <a:moveTo>
                  <a:pt x="190" y="0"/>
                </a:moveTo>
                <a:cubicBezTo>
                  <a:pt x="95" y="0"/>
                  <a:pt x="0" y="63"/>
                  <a:pt x="0" y="190"/>
                </a:cubicBezTo>
                <a:lnTo>
                  <a:pt x="0" y="12699"/>
                </a:lnTo>
                <a:cubicBezTo>
                  <a:pt x="0" y="12794"/>
                  <a:pt x="95" y="12889"/>
                  <a:pt x="190" y="12889"/>
                </a:cubicBezTo>
                <a:cubicBezTo>
                  <a:pt x="285" y="12889"/>
                  <a:pt x="380" y="12794"/>
                  <a:pt x="380" y="12699"/>
                </a:cubicBezTo>
                <a:lnTo>
                  <a:pt x="380" y="190"/>
                </a:lnTo>
                <a:cubicBezTo>
                  <a:pt x="380" y="63"/>
                  <a:pt x="285" y="0"/>
                  <a:pt x="19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8" name="Google Shape;5258;p43"/>
          <p:cNvSpPr/>
          <p:nvPr/>
        </p:nvSpPr>
        <p:spPr>
          <a:xfrm flipH="1">
            <a:off x="8082124" y="2662882"/>
            <a:ext cx="424374" cy="424374"/>
          </a:xfrm>
          <a:custGeom>
            <a:avLst/>
            <a:gdLst/>
            <a:ahLst/>
            <a:cxnLst/>
            <a:rect l="l" t="t" r="r" b="b"/>
            <a:pathLst>
              <a:path w="13207" h="13207" extrusionOk="0">
                <a:moveTo>
                  <a:pt x="6587" y="1204"/>
                </a:moveTo>
                <a:cubicBezTo>
                  <a:pt x="9564" y="1204"/>
                  <a:pt x="12003" y="3642"/>
                  <a:pt x="12003" y="6619"/>
                </a:cubicBezTo>
                <a:cubicBezTo>
                  <a:pt x="12003" y="9596"/>
                  <a:pt x="9564" y="12003"/>
                  <a:pt x="6587" y="12003"/>
                </a:cubicBezTo>
                <a:cubicBezTo>
                  <a:pt x="3611" y="12003"/>
                  <a:pt x="1204" y="9596"/>
                  <a:pt x="1204" y="6619"/>
                </a:cubicBezTo>
                <a:cubicBezTo>
                  <a:pt x="1204" y="3642"/>
                  <a:pt x="3611" y="1204"/>
                  <a:pt x="6587" y="1204"/>
                </a:cubicBezTo>
                <a:close/>
                <a:moveTo>
                  <a:pt x="6587" y="0"/>
                </a:moveTo>
                <a:cubicBezTo>
                  <a:pt x="2977" y="0"/>
                  <a:pt x="0" y="2977"/>
                  <a:pt x="0" y="6619"/>
                </a:cubicBezTo>
                <a:cubicBezTo>
                  <a:pt x="0" y="10261"/>
                  <a:pt x="2977" y="13206"/>
                  <a:pt x="6587" y="13206"/>
                </a:cubicBezTo>
                <a:cubicBezTo>
                  <a:pt x="10229" y="13206"/>
                  <a:pt x="13206" y="10229"/>
                  <a:pt x="13206" y="6619"/>
                </a:cubicBezTo>
                <a:cubicBezTo>
                  <a:pt x="13206" y="2977"/>
                  <a:pt x="10229" y="0"/>
                  <a:pt x="658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9" name="Google Shape;5259;p43"/>
          <p:cNvSpPr/>
          <p:nvPr/>
        </p:nvSpPr>
        <p:spPr>
          <a:xfrm>
            <a:off x="8280570" y="2721877"/>
            <a:ext cx="114006" cy="234085"/>
          </a:xfrm>
          <a:custGeom>
            <a:avLst/>
            <a:gdLst/>
            <a:ahLst/>
            <a:cxnLst/>
            <a:rect l="l" t="t" r="r" b="b"/>
            <a:pathLst>
              <a:path w="3548" h="7285" extrusionOk="0">
                <a:moveTo>
                  <a:pt x="380" y="1"/>
                </a:moveTo>
                <a:cubicBezTo>
                  <a:pt x="159" y="1"/>
                  <a:pt x="0" y="159"/>
                  <a:pt x="0" y="381"/>
                </a:cubicBezTo>
                <a:lnTo>
                  <a:pt x="0" y="4973"/>
                </a:lnTo>
                <a:lnTo>
                  <a:pt x="2851" y="7190"/>
                </a:lnTo>
                <a:cubicBezTo>
                  <a:pt x="2914" y="7253"/>
                  <a:pt x="3009" y="7285"/>
                  <a:pt x="3104" y="7285"/>
                </a:cubicBezTo>
                <a:cubicBezTo>
                  <a:pt x="3199" y="7285"/>
                  <a:pt x="3326" y="7221"/>
                  <a:pt x="3389" y="7126"/>
                </a:cubicBezTo>
                <a:cubicBezTo>
                  <a:pt x="3547" y="6968"/>
                  <a:pt x="3516" y="6715"/>
                  <a:pt x="3326" y="6588"/>
                </a:cubicBezTo>
                <a:lnTo>
                  <a:pt x="792" y="4593"/>
                </a:lnTo>
                <a:lnTo>
                  <a:pt x="792" y="381"/>
                </a:lnTo>
                <a:cubicBezTo>
                  <a:pt x="792" y="159"/>
                  <a:pt x="602" y="1"/>
                  <a:pt x="38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0" name="Google Shape;5260;p43"/>
          <p:cNvSpPr/>
          <p:nvPr/>
        </p:nvSpPr>
        <p:spPr>
          <a:xfrm>
            <a:off x="8270388" y="2851114"/>
            <a:ext cx="47845" cy="47877"/>
          </a:xfrm>
          <a:custGeom>
            <a:avLst/>
            <a:gdLst/>
            <a:ahLst/>
            <a:cxnLst/>
            <a:rect l="l" t="t" r="r" b="b"/>
            <a:pathLst>
              <a:path w="1489" h="1490" extrusionOk="0">
                <a:moveTo>
                  <a:pt x="728" y="1"/>
                </a:moveTo>
                <a:cubicBezTo>
                  <a:pt x="317" y="1"/>
                  <a:pt x="0" y="349"/>
                  <a:pt x="0" y="761"/>
                </a:cubicBezTo>
                <a:cubicBezTo>
                  <a:pt x="0" y="1173"/>
                  <a:pt x="317" y="1489"/>
                  <a:pt x="728" y="1489"/>
                </a:cubicBezTo>
                <a:cubicBezTo>
                  <a:pt x="1140" y="1489"/>
                  <a:pt x="1489" y="1173"/>
                  <a:pt x="1489" y="761"/>
                </a:cubicBezTo>
                <a:cubicBezTo>
                  <a:pt x="1489" y="349"/>
                  <a:pt x="1140" y="1"/>
                  <a:pt x="72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6" name="Google Shape;5266;p43"/>
          <p:cNvSpPr/>
          <p:nvPr/>
        </p:nvSpPr>
        <p:spPr>
          <a:xfrm flipH="1">
            <a:off x="8280574" y="4106852"/>
            <a:ext cx="10186" cy="38688"/>
          </a:xfrm>
          <a:custGeom>
            <a:avLst/>
            <a:gdLst/>
            <a:ahLst/>
            <a:cxnLst/>
            <a:rect l="l" t="t" r="r" b="b"/>
            <a:pathLst>
              <a:path w="317" h="1204" extrusionOk="0">
                <a:moveTo>
                  <a:pt x="317" y="1077"/>
                </a:moveTo>
                <a:cubicBezTo>
                  <a:pt x="317" y="1140"/>
                  <a:pt x="222" y="1204"/>
                  <a:pt x="158" y="1204"/>
                </a:cubicBezTo>
                <a:lnTo>
                  <a:pt x="158" y="1204"/>
                </a:lnTo>
                <a:cubicBezTo>
                  <a:pt x="63" y="1204"/>
                  <a:pt x="0" y="1140"/>
                  <a:pt x="0" y="1077"/>
                </a:cubicBezTo>
                <a:lnTo>
                  <a:pt x="0" y="159"/>
                </a:lnTo>
                <a:cubicBezTo>
                  <a:pt x="0" y="64"/>
                  <a:pt x="63" y="0"/>
                  <a:pt x="158" y="0"/>
                </a:cubicBezTo>
                <a:lnTo>
                  <a:pt x="158" y="0"/>
                </a:lnTo>
                <a:cubicBezTo>
                  <a:pt x="222" y="0"/>
                  <a:pt x="285" y="64"/>
                  <a:pt x="285" y="159"/>
                </a:cubicBezTo>
                <a:lnTo>
                  <a:pt x="285" y="1077"/>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7" name="Google Shape;5267;p43"/>
          <p:cNvSpPr/>
          <p:nvPr/>
        </p:nvSpPr>
        <p:spPr>
          <a:xfrm flipH="1">
            <a:off x="8384362" y="4165879"/>
            <a:ext cx="32582" cy="30558"/>
          </a:xfrm>
          <a:custGeom>
            <a:avLst/>
            <a:gdLst/>
            <a:ahLst/>
            <a:cxnLst/>
            <a:rect l="l" t="t" r="r" b="b"/>
            <a:pathLst>
              <a:path w="1014" h="951" extrusionOk="0">
                <a:moveTo>
                  <a:pt x="982" y="665"/>
                </a:moveTo>
                <a:cubicBezTo>
                  <a:pt x="1014" y="728"/>
                  <a:pt x="1014" y="823"/>
                  <a:pt x="950" y="887"/>
                </a:cubicBezTo>
                <a:lnTo>
                  <a:pt x="950" y="887"/>
                </a:lnTo>
                <a:cubicBezTo>
                  <a:pt x="919" y="950"/>
                  <a:pt x="824" y="950"/>
                  <a:pt x="760" y="919"/>
                </a:cubicBezTo>
                <a:lnTo>
                  <a:pt x="64" y="285"/>
                </a:lnTo>
                <a:cubicBezTo>
                  <a:pt x="0" y="222"/>
                  <a:pt x="32" y="158"/>
                  <a:pt x="64" y="95"/>
                </a:cubicBezTo>
                <a:lnTo>
                  <a:pt x="64" y="95"/>
                </a:lnTo>
                <a:cubicBezTo>
                  <a:pt x="127" y="32"/>
                  <a:pt x="222" y="0"/>
                  <a:pt x="285" y="6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8" name="Google Shape;5268;p43"/>
          <p:cNvSpPr/>
          <p:nvPr/>
        </p:nvSpPr>
        <p:spPr>
          <a:xfrm flipH="1">
            <a:off x="8416913" y="4296112"/>
            <a:ext cx="38720" cy="13271"/>
          </a:xfrm>
          <a:custGeom>
            <a:avLst/>
            <a:gdLst/>
            <a:ahLst/>
            <a:cxnLst/>
            <a:rect l="l" t="t" r="r" b="b"/>
            <a:pathLst>
              <a:path w="1205" h="413" extrusionOk="0">
                <a:moveTo>
                  <a:pt x="1046" y="1"/>
                </a:moveTo>
                <a:cubicBezTo>
                  <a:pt x="1141" y="1"/>
                  <a:pt x="1204" y="64"/>
                  <a:pt x="1204" y="159"/>
                </a:cubicBezTo>
                <a:lnTo>
                  <a:pt x="1204" y="159"/>
                </a:lnTo>
                <a:cubicBezTo>
                  <a:pt x="1204" y="222"/>
                  <a:pt x="1172" y="317"/>
                  <a:pt x="1077" y="317"/>
                </a:cubicBezTo>
                <a:lnTo>
                  <a:pt x="159" y="412"/>
                </a:lnTo>
                <a:cubicBezTo>
                  <a:pt x="96" y="412"/>
                  <a:pt x="32" y="349"/>
                  <a:pt x="32" y="286"/>
                </a:cubicBezTo>
                <a:lnTo>
                  <a:pt x="32" y="286"/>
                </a:lnTo>
                <a:cubicBezTo>
                  <a:pt x="1" y="191"/>
                  <a:pt x="64" y="127"/>
                  <a:pt x="127" y="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9" name="Google Shape;5269;p43"/>
          <p:cNvSpPr/>
          <p:nvPr/>
        </p:nvSpPr>
        <p:spPr>
          <a:xfrm flipH="1">
            <a:off x="8122836" y="4286954"/>
            <a:ext cx="38688" cy="14299"/>
          </a:xfrm>
          <a:custGeom>
            <a:avLst/>
            <a:gdLst/>
            <a:ahLst/>
            <a:cxnLst/>
            <a:rect l="l" t="t" r="r" b="b"/>
            <a:pathLst>
              <a:path w="1204" h="445" extrusionOk="0">
                <a:moveTo>
                  <a:pt x="127" y="317"/>
                </a:moveTo>
                <a:cubicBezTo>
                  <a:pt x="63" y="317"/>
                  <a:pt x="0" y="254"/>
                  <a:pt x="0" y="159"/>
                </a:cubicBezTo>
                <a:lnTo>
                  <a:pt x="0" y="159"/>
                </a:lnTo>
                <a:cubicBezTo>
                  <a:pt x="32" y="64"/>
                  <a:pt x="95" y="1"/>
                  <a:pt x="158" y="1"/>
                </a:cubicBezTo>
                <a:lnTo>
                  <a:pt x="1077" y="127"/>
                </a:lnTo>
                <a:cubicBezTo>
                  <a:pt x="1140" y="127"/>
                  <a:pt x="1204" y="191"/>
                  <a:pt x="1204" y="286"/>
                </a:cubicBezTo>
                <a:lnTo>
                  <a:pt x="1204" y="286"/>
                </a:lnTo>
                <a:cubicBezTo>
                  <a:pt x="1204" y="381"/>
                  <a:pt x="1109" y="444"/>
                  <a:pt x="1045" y="41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0" name="Google Shape;5270;p43"/>
          <p:cNvSpPr/>
          <p:nvPr/>
        </p:nvSpPr>
        <p:spPr>
          <a:xfrm flipH="1">
            <a:off x="8160495" y="4163823"/>
            <a:ext cx="32582" cy="30558"/>
          </a:xfrm>
          <a:custGeom>
            <a:avLst/>
            <a:gdLst/>
            <a:ahLst/>
            <a:cxnLst/>
            <a:rect l="l" t="t" r="r" b="b"/>
            <a:pathLst>
              <a:path w="1014" h="951" extrusionOk="0">
                <a:moveTo>
                  <a:pt x="254" y="887"/>
                </a:moveTo>
                <a:cubicBezTo>
                  <a:pt x="222" y="951"/>
                  <a:pt x="127" y="919"/>
                  <a:pt x="64" y="856"/>
                </a:cubicBezTo>
                <a:lnTo>
                  <a:pt x="64" y="856"/>
                </a:lnTo>
                <a:cubicBezTo>
                  <a:pt x="0" y="792"/>
                  <a:pt x="0" y="697"/>
                  <a:pt x="64" y="666"/>
                </a:cubicBezTo>
                <a:lnTo>
                  <a:pt x="760" y="32"/>
                </a:lnTo>
                <a:cubicBezTo>
                  <a:pt x="792" y="1"/>
                  <a:pt x="887" y="1"/>
                  <a:pt x="950" y="64"/>
                </a:cubicBezTo>
                <a:lnTo>
                  <a:pt x="950" y="64"/>
                </a:lnTo>
                <a:cubicBezTo>
                  <a:pt x="1014" y="127"/>
                  <a:pt x="1014" y="222"/>
                  <a:pt x="950" y="254"/>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8" name="Google Shape;5278;p43"/>
          <p:cNvSpPr/>
          <p:nvPr/>
        </p:nvSpPr>
        <p:spPr>
          <a:xfrm>
            <a:off x="763497" y="1477353"/>
            <a:ext cx="61084" cy="64169"/>
          </a:xfrm>
          <a:custGeom>
            <a:avLst/>
            <a:gdLst/>
            <a:ahLst/>
            <a:cxnLst/>
            <a:rect l="l" t="t" r="r" b="b"/>
            <a:pathLst>
              <a:path w="1901" h="1997" extrusionOk="0">
                <a:moveTo>
                  <a:pt x="792" y="1996"/>
                </a:moveTo>
                <a:lnTo>
                  <a:pt x="0" y="1299"/>
                </a:lnTo>
                <a:lnTo>
                  <a:pt x="1109" y="1"/>
                </a:lnTo>
                <a:lnTo>
                  <a:pt x="1901" y="666"/>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9" name="Google Shape;5279;p43"/>
          <p:cNvSpPr/>
          <p:nvPr/>
        </p:nvSpPr>
        <p:spPr>
          <a:xfrm>
            <a:off x="686154" y="1512988"/>
            <a:ext cx="109925" cy="118055"/>
          </a:xfrm>
          <a:custGeom>
            <a:avLst/>
            <a:gdLst/>
            <a:ahLst/>
            <a:cxnLst/>
            <a:rect l="l" t="t" r="r" b="b"/>
            <a:pathLst>
              <a:path w="3421" h="3674" extrusionOk="0">
                <a:moveTo>
                  <a:pt x="1521" y="3421"/>
                </a:moveTo>
                <a:cubicBezTo>
                  <a:pt x="1331" y="3642"/>
                  <a:pt x="982" y="3674"/>
                  <a:pt x="761" y="3484"/>
                </a:cubicBezTo>
                <a:lnTo>
                  <a:pt x="222" y="3009"/>
                </a:lnTo>
                <a:cubicBezTo>
                  <a:pt x="1" y="2819"/>
                  <a:pt x="1" y="2502"/>
                  <a:pt x="191" y="2280"/>
                </a:cubicBezTo>
                <a:lnTo>
                  <a:pt x="1901" y="222"/>
                </a:lnTo>
                <a:cubicBezTo>
                  <a:pt x="2091" y="0"/>
                  <a:pt x="2439" y="0"/>
                  <a:pt x="2661" y="190"/>
                </a:cubicBezTo>
                <a:lnTo>
                  <a:pt x="3199" y="634"/>
                </a:lnTo>
                <a:cubicBezTo>
                  <a:pt x="3421" y="824"/>
                  <a:pt x="3421" y="1140"/>
                  <a:pt x="3231" y="136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0" name="Google Shape;5280;p43"/>
          <p:cNvSpPr/>
          <p:nvPr/>
        </p:nvSpPr>
        <p:spPr>
          <a:xfrm>
            <a:off x="823521" y="1328804"/>
            <a:ext cx="84508" cy="47845"/>
          </a:xfrm>
          <a:custGeom>
            <a:avLst/>
            <a:gdLst/>
            <a:ahLst/>
            <a:cxnLst/>
            <a:rect l="l" t="t" r="r" b="b"/>
            <a:pathLst>
              <a:path w="2630" h="1489" extrusionOk="0">
                <a:moveTo>
                  <a:pt x="2534" y="539"/>
                </a:moveTo>
                <a:cubicBezTo>
                  <a:pt x="2630" y="919"/>
                  <a:pt x="1996" y="539"/>
                  <a:pt x="1331" y="697"/>
                </a:cubicBezTo>
                <a:cubicBezTo>
                  <a:pt x="666" y="855"/>
                  <a:pt x="191" y="1489"/>
                  <a:pt x="96" y="1109"/>
                </a:cubicBezTo>
                <a:cubicBezTo>
                  <a:pt x="1" y="729"/>
                  <a:pt x="761" y="222"/>
                  <a:pt x="1141" y="127"/>
                </a:cubicBezTo>
                <a:cubicBezTo>
                  <a:pt x="1616" y="0"/>
                  <a:pt x="2439" y="159"/>
                  <a:pt x="2534" y="53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1" name="Google Shape;5281;p43"/>
          <p:cNvSpPr/>
          <p:nvPr/>
        </p:nvSpPr>
        <p:spPr>
          <a:xfrm>
            <a:off x="909025" y="1341015"/>
            <a:ext cx="22396" cy="20372"/>
          </a:xfrm>
          <a:custGeom>
            <a:avLst/>
            <a:gdLst/>
            <a:ahLst/>
            <a:cxnLst/>
            <a:rect l="l" t="t" r="r" b="b"/>
            <a:pathLst>
              <a:path w="697" h="634" extrusionOk="0">
                <a:moveTo>
                  <a:pt x="634" y="444"/>
                </a:moveTo>
                <a:cubicBezTo>
                  <a:pt x="570" y="634"/>
                  <a:pt x="380" y="570"/>
                  <a:pt x="222" y="507"/>
                </a:cubicBezTo>
                <a:cubicBezTo>
                  <a:pt x="64" y="444"/>
                  <a:pt x="0" y="412"/>
                  <a:pt x="32" y="254"/>
                </a:cubicBezTo>
                <a:cubicBezTo>
                  <a:pt x="95" y="95"/>
                  <a:pt x="127" y="0"/>
                  <a:pt x="285" y="64"/>
                </a:cubicBezTo>
                <a:cubicBezTo>
                  <a:pt x="475" y="127"/>
                  <a:pt x="697" y="285"/>
                  <a:pt x="634" y="444"/>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4" name="Google Shape;5294;p43"/>
          <p:cNvSpPr txBox="1"/>
          <p:nvPr/>
        </p:nvSpPr>
        <p:spPr>
          <a:xfrm>
            <a:off x="2175832" y="688788"/>
            <a:ext cx="4548903" cy="40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a:latin typeface="Fira Sans Medium"/>
                <a:ea typeface="Fira Sans Medium"/>
                <a:cs typeface="Fira Sans Medium"/>
                <a:sym typeface="Fira Sans Medium"/>
              </a:rPr>
              <a:t>Thanks for watching</a:t>
            </a:r>
            <a:endParaRPr sz="3600">
              <a:latin typeface="Fira Sans Medium"/>
              <a:ea typeface="Fira Sans Medium"/>
              <a:cs typeface="Fira Sans Medium"/>
              <a:sym typeface="Fira Sans Medium"/>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2" name="Google Shape;172;p14"/>
          <p:cNvSpPr txBox="1"/>
          <p:nvPr/>
        </p:nvSpPr>
        <p:spPr>
          <a:xfrm>
            <a:off x="1520971" y="1540736"/>
            <a:ext cx="1131037" cy="299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500">
                <a:latin typeface="Fira Sans Medium"/>
                <a:ea typeface="Fira Sans Medium"/>
                <a:cs typeface="Fira Sans Medium"/>
                <a:sym typeface="Fira Sans Medium"/>
              </a:rPr>
              <a:t>Giới thiệu đề tài</a:t>
            </a:r>
            <a:endParaRPr sz="1500">
              <a:latin typeface="Fira Sans Medium"/>
              <a:ea typeface="Fira Sans Medium"/>
              <a:cs typeface="Fira Sans Medium"/>
              <a:sym typeface="Fira Sans Medium"/>
            </a:endParaRPr>
          </a:p>
        </p:txBody>
      </p:sp>
      <p:sp>
        <p:nvSpPr>
          <p:cNvPr id="174" name="Google Shape;174;p14"/>
          <p:cNvSpPr txBox="1"/>
          <p:nvPr/>
        </p:nvSpPr>
        <p:spPr>
          <a:xfrm>
            <a:off x="6321424" y="1477962"/>
            <a:ext cx="1636800" cy="299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500">
                <a:latin typeface="Fira Sans Medium"/>
                <a:ea typeface="Fira Sans Medium"/>
                <a:cs typeface="Fira Sans Medium"/>
                <a:sym typeface="Fira Sans Medium"/>
              </a:rPr>
              <a:t>Xây dựng chương trình</a:t>
            </a:r>
            <a:endParaRPr sz="1500">
              <a:latin typeface="Fira Sans Medium"/>
              <a:ea typeface="Fira Sans Medium"/>
              <a:cs typeface="Fira Sans Medium"/>
              <a:sym typeface="Fira Sans Medium"/>
            </a:endParaRPr>
          </a:p>
        </p:txBody>
      </p:sp>
      <p:sp>
        <p:nvSpPr>
          <p:cNvPr id="176" name="Google Shape;176;p14"/>
          <p:cNvSpPr txBox="1"/>
          <p:nvPr/>
        </p:nvSpPr>
        <p:spPr>
          <a:xfrm>
            <a:off x="717400" y="411475"/>
            <a:ext cx="7723500" cy="481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VN" sz="2800">
                <a:latin typeface="Fira Sans Medium"/>
                <a:ea typeface="Fira Sans Medium"/>
                <a:cs typeface="Fira Sans Medium"/>
                <a:sym typeface="Fira Sans Medium"/>
              </a:rPr>
              <a:t>List of contents</a:t>
            </a:r>
            <a:endParaRPr sz="2800">
              <a:latin typeface="Fira Sans Medium"/>
              <a:ea typeface="Fira Sans Medium"/>
              <a:cs typeface="Fira Sans Medium"/>
              <a:sym typeface="Fira Sans Medium"/>
            </a:endParaRPr>
          </a:p>
        </p:txBody>
      </p:sp>
      <p:sp>
        <p:nvSpPr>
          <p:cNvPr id="177" name="Google Shape;177;p14"/>
          <p:cNvSpPr txBox="1"/>
          <p:nvPr/>
        </p:nvSpPr>
        <p:spPr>
          <a:xfrm>
            <a:off x="6350522" y="3803567"/>
            <a:ext cx="1904606" cy="2991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500">
                <a:latin typeface="Fira Sans Medium"/>
                <a:ea typeface="Fira Sans Medium"/>
                <a:cs typeface="Fira Sans Medium"/>
                <a:sym typeface="Fira Sans Medium"/>
              </a:rPr>
              <a:t>Kết luận &amp; Đánh giá</a:t>
            </a:r>
            <a:endParaRPr sz="1500">
              <a:latin typeface="Fira Sans Medium"/>
              <a:ea typeface="Fira Sans Medium"/>
              <a:cs typeface="Fira Sans Medium"/>
              <a:sym typeface="Fira Sans Medium"/>
            </a:endParaRPr>
          </a:p>
        </p:txBody>
      </p:sp>
      <p:sp>
        <p:nvSpPr>
          <p:cNvPr id="181" name="Google Shape;181;p14"/>
          <p:cNvSpPr txBox="1"/>
          <p:nvPr/>
        </p:nvSpPr>
        <p:spPr>
          <a:xfrm>
            <a:off x="819456" y="3803581"/>
            <a:ext cx="1977715" cy="299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500">
                <a:latin typeface="Fira Sans Medium"/>
                <a:ea typeface="Fira Sans Medium"/>
                <a:cs typeface="Fira Sans Medium"/>
                <a:sym typeface="Fira Sans Medium"/>
              </a:rPr>
              <a:t>Xây dựng</a:t>
            </a:r>
          </a:p>
          <a:p>
            <a:pPr marL="0" lvl="0" indent="0" algn="ctr" rtl="0">
              <a:spcBef>
                <a:spcPts val="0"/>
              </a:spcBef>
              <a:spcAft>
                <a:spcPts val="0"/>
              </a:spcAft>
              <a:buNone/>
            </a:pPr>
            <a:r>
              <a:rPr lang="en" sz="1500">
                <a:latin typeface="Fira Sans Medium"/>
                <a:ea typeface="Fira Sans Medium"/>
                <a:cs typeface="Fira Sans Medium"/>
                <a:sym typeface="Fira Sans Medium"/>
              </a:rPr>
              <a:t>hệ thống phần cứng</a:t>
            </a:r>
            <a:endParaRPr sz="1500">
              <a:latin typeface="Fira Sans Medium"/>
              <a:ea typeface="Fira Sans Medium"/>
              <a:cs typeface="Fira Sans Medium"/>
              <a:sym typeface="Fira Sans Medium"/>
            </a:endParaRPr>
          </a:p>
        </p:txBody>
      </p:sp>
      <p:grpSp>
        <p:nvGrpSpPr>
          <p:cNvPr id="183" name="Google Shape;183;p14"/>
          <p:cNvGrpSpPr/>
          <p:nvPr/>
        </p:nvGrpSpPr>
        <p:grpSpPr>
          <a:xfrm>
            <a:off x="8325668" y="3648215"/>
            <a:ext cx="630131" cy="630131"/>
            <a:chOff x="6323089" y="1361318"/>
            <a:chExt cx="630131" cy="630131"/>
          </a:xfrm>
        </p:grpSpPr>
        <p:sp>
          <p:nvSpPr>
            <p:cNvPr id="184" name="Google Shape;184;p14"/>
            <p:cNvSpPr/>
            <p:nvPr/>
          </p:nvSpPr>
          <p:spPr>
            <a:xfrm>
              <a:off x="6332385" y="1406385"/>
              <a:ext cx="612392" cy="539652"/>
            </a:xfrm>
            <a:custGeom>
              <a:avLst/>
              <a:gdLst/>
              <a:ahLst/>
              <a:cxnLst/>
              <a:rect l="l" t="t" r="r" b="b"/>
              <a:pathLst>
                <a:path w="22992" h="20261" extrusionOk="0">
                  <a:moveTo>
                    <a:pt x="11488" y="0"/>
                  </a:moveTo>
                  <a:cubicBezTo>
                    <a:pt x="7517" y="0"/>
                    <a:pt x="3747" y="2363"/>
                    <a:pt x="2122" y="6258"/>
                  </a:cubicBezTo>
                  <a:cubicBezTo>
                    <a:pt x="0" y="11420"/>
                    <a:pt x="2439" y="17342"/>
                    <a:pt x="7601" y="19495"/>
                  </a:cubicBezTo>
                  <a:cubicBezTo>
                    <a:pt x="8872" y="20014"/>
                    <a:pt x="10186" y="20261"/>
                    <a:pt x="11478" y="20261"/>
                  </a:cubicBezTo>
                  <a:cubicBezTo>
                    <a:pt x="15465" y="20261"/>
                    <a:pt x="19236" y="17915"/>
                    <a:pt x="20838" y="14017"/>
                  </a:cubicBezTo>
                  <a:cubicBezTo>
                    <a:pt x="22992" y="8823"/>
                    <a:pt x="20522" y="2901"/>
                    <a:pt x="15360" y="779"/>
                  </a:cubicBezTo>
                  <a:cubicBezTo>
                    <a:pt x="14093" y="250"/>
                    <a:pt x="12780" y="0"/>
                    <a:pt x="11488"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14"/>
            <p:cNvSpPr/>
            <p:nvPr/>
          </p:nvSpPr>
          <p:spPr>
            <a:xfrm>
              <a:off x="6474935" y="1526642"/>
              <a:ext cx="326465" cy="299484"/>
            </a:xfrm>
            <a:custGeom>
              <a:avLst/>
              <a:gdLst/>
              <a:ahLst/>
              <a:cxnLst/>
              <a:rect l="l" t="t" r="r" b="b"/>
              <a:pathLst>
                <a:path w="12257" h="11244" extrusionOk="0">
                  <a:moveTo>
                    <a:pt x="3896" y="1838"/>
                  </a:moveTo>
                  <a:cubicBezTo>
                    <a:pt x="4371" y="1838"/>
                    <a:pt x="4782" y="1964"/>
                    <a:pt x="5099" y="2186"/>
                  </a:cubicBezTo>
                  <a:lnTo>
                    <a:pt x="5099" y="3136"/>
                  </a:lnTo>
                  <a:cubicBezTo>
                    <a:pt x="4972" y="3294"/>
                    <a:pt x="4909" y="3484"/>
                    <a:pt x="4909" y="3674"/>
                  </a:cubicBezTo>
                  <a:lnTo>
                    <a:pt x="4909" y="4498"/>
                  </a:lnTo>
                  <a:cubicBezTo>
                    <a:pt x="4909" y="4561"/>
                    <a:pt x="4909" y="4625"/>
                    <a:pt x="4941" y="4688"/>
                  </a:cubicBezTo>
                  <a:cubicBezTo>
                    <a:pt x="4941" y="4688"/>
                    <a:pt x="4941" y="4720"/>
                    <a:pt x="4941" y="4751"/>
                  </a:cubicBezTo>
                  <a:cubicBezTo>
                    <a:pt x="4972" y="4783"/>
                    <a:pt x="4972" y="4815"/>
                    <a:pt x="4972" y="4846"/>
                  </a:cubicBezTo>
                  <a:cubicBezTo>
                    <a:pt x="5036" y="4941"/>
                    <a:pt x="5099" y="5036"/>
                    <a:pt x="5226" y="5131"/>
                  </a:cubicBezTo>
                  <a:cubicBezTo>
                    <a:pt x="5226" y="5195"/>
                    <a:pt x="5226" y="5226"/>
                    <a:pt x="5257" y="5290"/>
                  </a:cubicBezTo>
                  <a:lnTo>
                    <a:pt x="5257" y="5321"/>
                  </a:lnTo>
                  <a:cubicBezTo>
                    <a:pt x="5289" y="5353"/>
                    <a:pt x="5289" y="5353"/>
                    <a:pt x="5289" y="5353"/>
                  </a:cubicBezTo>
                  <a:cubicBezTo>
                    <a:pt x="5289" y="5385"/>
                    <a:pt x="5289" y="5385"/>
                    <a:pt x="5289" y="5416"/>
                  </a:cubicBezTo>
                  <a:cubicBezTo>
                    <a:pt x="5321" y="5448"/>
                    <a:pt x="5321" y="5480"/>
                    <a:pt x="5352" y="5543"/>
                  </a:cubicBezTo>
                  <a:cubicBezTo>
                    <a:pt x="5352" y="5543"/>
                    <a:pt x="5352" y="5575"/>
                    <a:pt x="5352" y="5575"/>
                  </a:cubicBezTo>
                  <a:cubicBezTo>
                    <a:pt x="5384" y="5638"/>
                    <a:pt x="5384" y="5670"/>
                    <a:pt x="5416" y="5701"/>
                  </a:cubicBezTo>
                  <a:cubicBezTo>
                    <a:pt x="5416" y="5701"/>
                    <a:pt x="5416" y="5733"/>
                    <a:pt x="5416" y="5733"/>
                  </a:cubicBezTo>
                  <a:lnTo>
                    <a:pt x="5447" y="5765"/>
                  </a:lnTo>
                  <a:cubicBezTo>
                    <a:pt x="5447" y="5765"/>
                    <a:pt x="5447" y="5796"/>
                    <a:pt x="5447" y="5796"/>
                  </a:cubicBezTo>
                  <a:cubicBezTo>
                    <a:pt x="5479" y="5828"/>
                    <a:pt x="5479" y="5891"/>
                    <a:pt x="5511" y="5923"/>
                  </a:cubicBezTo>
                  <a:cubicBezTo>
                    <a:pt x="5511" y="5923"/>
                    <a:pt x="5511" y="5923"/>
                    <a:pt x="5511" y="5955"/>
                  </a:cubicBezTo>
                  <a:cubicBezTo>
                    <a:pt x="5542" y="5955"/>
                    <a:pt x="5542" y="5986"/>
                    <a:pt x="5574" y="6018"/>
                  </a:cubicBezTo>
                  <a:cubicBezTo>
                    <a:pt x="5574" y="6050"/>
                    <a:pt x="5606" y="6113"/>
                    <a:pt x="5637" y="6145"/>
                  </a:cubicBezTo>
                  <a:cubicBezTo>
                    <a:pt x="5637" y="6145"/>
                    <a:pt x="5637" y="6176"/>
                    <a:pt x="5669" y="6208"/>
                  </a:cubicBezTo>
                  <a:cubicBezTo>
                    <a:pt x="5701" y="6240"/>
                    <a:pt x="5732" y="6303"/>
                    <a:pt x="5732" y="6335"/>
                  </a:cubicBezTo>
                  <a:cubicBezTo>
                    <a:pt x="5732" y="6335"/>
                    <a:pt x="5764" y="6366"/>
                    <a:pt x="5764" y="6366"/>
                  </a:cubicBezTo>
                  <a:cubicBezTo>
                    <a:pt x="5796" y="6430"/>
                    <a:pt x="5859" y="6493"/>
                    <a:pt x="5891" y="6556"/>
                  </a:cubicBezTo>
                  <a:lnTo>
                    <a:pt x="5922" y="6588"/>
                  </a:lnTo>
                  <a:lnTo>
                    <a:pt x="5922" y="7285"/>
                  </a:lnTo>
                  <a:cubicBezTo>
                    <a:pt x="5922" y="7475"/>
                    <a:pt x="5827" y="7665"/>
                    <a:pt x="5637" y="7760"/>
                  </a:cubicBezTo>
                  <a:lnTo>
                    <a:pt x="5099" y="8045"/>
                  </a:lnTo>
                  <a:lnTo>
                    <a:pt x="5004" y="8045"/>
                  </a:lnTo>
                  <a:lnTo>
                    <a:pt x="4972" y="8108"/>
                  </a:lnTo>
                  <a:lnTo>
                    <a:pt x="3832" y="8742"/>
                  </a:lnTo>
                  <a:cubicBezTo>
                    <a:pt x="3230" y="9090"/>
                    <a:pt x="2850" y="9692"/>
                    <a:pt x="2850" y="10357"/>
                  </a:cubicBezTo>
                  <a:lnTo>
                    <a:pt x="2850" y="10832"/>
                  </a:lnTo>
                  <a:lnTo>
                    <a:pt x="412" y="10832"/>
                  </a:lnTo>
                  <a:lnTo>
                    <a:pt x="412" y="10452"/>
                  </a:lnTo>
                  <a:cubicBezTo>
                    <a:pt x="412" y="10008"/>
                    <a:pt x="665" y="9597"/>
                    <a:pt x="1045" y="9375"/>
                  </a:cubicBezTo>
                  <a:lnTo>
                    <a:pt x="2407" y="8520"/>
                  </a:lnTo>
                  <a:cubicBezTo>
                    <a:pt x="2692" y="8393"/>
                    <a:pt x="2850" y="8108"/>
                    <a:pt x="2850" y="7791"/>
                  </a:cubicBezTo>
                  <a:lnTo>
                    <a:pt x="2850" y="7063"/>
                  </a:lnTo>
                  <a:lnTo>
                    <a:pt x="2787" y="7000"/>
                  </a:lnTo>
                  <a:cubicBezTo>
                    <a:pt x="2787" y="7000"/>
                    <a:pt x="2249" y="6493"/>
                    <a:pt x="2090" y="5796"/>
                  </a:cubicBezTo>
                  <a:lnTo>
                    <a:pt x="2059" y="5701"/>
                  </a:lnTo>
                  <a:lnTo>
                    <a:pt x="1995" y="5670"/>
                  </a:lnTo>
                  <a:cubicBezTo>
                    <a:pt x="1900" y="5606"/>
                    <a:pt x="1837" y="5511"/>
                    <a:pt x="1837" y="5385"/>
                  </a:cubicBezTo>
                  <a:lnTo>
                    <a:pt x="1837" y="4688"/>
                  </a:lnTo>
                  <a:cubicBezTo>
                    <a:pt x="1837" y="4593"/>
                    <a:pt x="1900" y="4530"/>
                    <a:pt x="1995" y="4435"/>
                  </a:cubicBezTo>
                  <a:lnTo>
                    <a:pt x="2059" y="4371"/>
                  </a:lnTo>
                  <a:lnTo>
                    <a:pt x="2059" y="3294"/>
                  </a:lnTo>
                  <a:cubicBezTo>
                    <a:pt x="2059" y="3231"/>
                    <a:pt x="2154" y="1838"/>
                    <a:pt x="3896" y="1838"/>
                  </a:cubicBezTo>
                  <a:close/>
                  <a:moveTo>
                    <a:pt x="7569" y="413"/>
                  </a:moveTo>
                  <a:cubicBezTo>
                    <a:pt x="8361" y="413"/>
                    <a:pt x="8931" y="634"/>
                    <a:pt x="9279" y="1014"/>
                  </a:cubicBezTo>
                  <a:cubicBezTo>
                    <a:pt x="9659" y="1458"/>
                    <a:pt x="9596" y="2028"/>
                    <a:pt x="9596" y="2028"/>
                  </a:cubicBezTo>
                  <a:lnTo>
                    <a:pt x="9596" y="3326"/>
                  </a:lnTo>
                  <a:lnTo>
                    <a:pt x="9659" y="3389"/>
                  </a:lnTo>
                  <a:cubicBezTo>
                    <a:pt x="9754" y="3484"/>
                    <a:pt x="9818" y="3579"/>
                    <a:pt x="9818" y="3706"/>
                  </a:cubicBezTo>
                  <a:lnTo>
                    <a:pt x="9818" y="4530"/>
                  </a:lnTo>
                  <a:cubicBezTo>
                    <a:pt x="9818" y="4688"/>
                    <a:pt x="9691" y="4846"/>
                    <a:pt x="9533" y="4910"/>
                  </a:cubicBezTo>
                  <a:lnTo>
                    <a:pt x="9406" y="4941"/>
                  </a:lnTo>
                  <a:lnTo>
                    <a:pt x="9374" y="5036"/>
                  </a:lnTo>
                  <a:cubicBezTo>
                    <a:pt x="9248" y="5448"/>
                    <a:pt x="9058" y="5860"/>
                    <a:pt x="8804" y="6208"/>
                  </a:cubicBezTo>
                  <a:cubicBezTo>
                    <a:pt x="8741" y="6303"/>
                    <a:pt x="8678" y="6366"/>
                    <a:pt x="8646" y="6430"/>
                  </a:cubicBezTo>
                  <a:lnTo>
                    <a:pt x="8583" y="6493"/>
                  </a:lnTo>
                  <a:lnTo>
                    <a:pt x="8583" y="7316"/>
                  </a:lnTo>
                  <a:cubicBezTo>
                    <a:pt x="8583" y="7696"/>
                    <a:pt x="8773" y="8013"/>
                    <a:pt x="9121" y="8171"/>
                  </a:cubicBezTo>
                  <a:lnTo>
                    <a:pt x="11053" y="9153"/>
                  </a:lnTo>
                  <a:cubicBezTo>
                    <a:pt x="11559" y="9407"/>
                    <a:pt x="11844" y="9882"/>
                    <a:pt x="11844" y="10420"/>
                  </a:cubicBezTo>
                  <a:lnTo>
                    <a:pt x="11844" y="10832"/>
                  </a:lnTo>
                  <a:lnTo>
                    <a:pt x="3262" y="10832"/>
                  </a:lnTo>
                  <a:lnTo>
                    <a:pt x="3262" y="10388"/>
                  </a:lnTo>
                  <a:cubicBezTo>
                    <a:pt x="3262" y="9850"/>
                    <a:pt x="3547" y="9375"/>
                    <a:pt x="4022" y="9122"/>
                  </a:cubicBezTo>
                  <a:lnTo>
                    <a:pt x="5859" y="8108"/>
                  </a:lnTo>
                  <a:cubicBezTo>
                    <a:pt x="6144" y="7950"/>
                    <a:pt x="6334" y="7633"/>
                    <a:pt x="6334" y="7285"/>
                  </a:cubicBezTo>
                  <a:lnTo>
                    <a:pt x="6334" y="6461"/>
                  </a:lnTo>
                  <a:lnTo>
                    <a:pt x="6302" y="6430"/>
                  </a:lnTo>
                  <a:lnTo>
                    <a:pt x="6302" y="6398"/>
                  </a:lnTo>
                  <a:cubicBezTo>
                    <a:pt x="6302" y="6398"/>
                    <a:pt x="6271" y="6398"/>
                    <a:pt x="6271" y="6366"/>
                  </a:cubicBezTo>
                  <a:lnTo>
                    <a:pt x="6239" y="6366"/>
                  </a:lnTo>
                  <a:cubicBezTo>
                    <a:pt x="6239" y="6335"/>
                    <a:pt x="6239" y="6335"/>
                    <a:pt x="6207" y="6303"/>
                  </a:cubicBezTo>
                  <a:cubicBezTo>
                    <a:pt x="6176" y="6271"/>
                    <a:pt x="6144" y="6208"/>
                    <a:pt x="6112" y="6145"/>
                  </a:cubicBezTo>
                  <a:cubicBezTo>
                    <a:pt x="6081" y="6113"/>
                    <a:pt x="6049" y="6081"/>
                    <a:pt x="6049" y="6050"/>
                  </a:cubicBezTo>
                  <a:lnTo>
                    <a:pt x="6017" y="6050"/>
                  </a:lnTo>
                  <a:cubicBezTo>
                    <a:pt x="5986" y="5955"/>
                    <a:pt x="5922" y="5860"/>
                    <a:pt x="5891" y="5765"/>
                  </a:cubicBezTo>
                  <a:cubicBezTo>
                    <a:pt x="5859" y="5733"/>
                    <a:pt x="5827" y="5670"/>
                    <a:pt x="5796" y="5606"/>
                  </a:cubicBezTo>
                  <a:lnTo>
                    <a:pt x="5796" y="5575"/>
                  </a:lnTo>
                  <a:cubicBezTo>
                    <a:pt x="5796" y="5575"/>
                    <a:pt x="5764" y="5543"/>
                    <a:pt x="5764" y="5511"/>
                  </a:cubicBezTo>
                  <a:cubicBezTo>
                    <a:pt x="5764" y="5511"/>
                    <a:pt x="5764" y="5480"/>
                    <a:pt x="5764" y="5480"/>
                  </a:cubicBezTo>
                  <a:cubicBezTo>
                    <a:pt x="5732" y="5448"/>
                    <a:pt x="5732" y="5416"/>
                    <a:pt x="5701" y="5385"/>
                  </a:cubicBezTo>
                  <a:cubicBezTo>
                    <a:pt x="5701" y="5353"/>
                    <a:pt x="5669" y="5290"/>
                    <a:pt x="5669" y="5226"/>
                  </a:cubicBezTo>
                  <a:lnTo>
                    <a:pt x="5637" y="5195"/>
                  </a:lnTo>
                  <a:cubicBezTo>
                    <a:pt x="5637" y="5163"/>
                    <a:pt x="5637" y="5163"/>
                    <a:pt x="5637" y="5163"/>
                  </a:cubicBezTo>
                  <a:cubicBezTo>
                    <a:pt x="5637" y="5100"/>
                    <a:pt x="5606" y="5036"/>
                    <a:pt x="5606" y="4973"/>
                  </a:cubicBezTo>
                  <a:lnTo>
                    <a:pt x="5574" y="4910"/>
                  </a:lnTo>
                  <a:lnTo>
                    <a:pt x="5511" y="4846"/>
                  </a:lnTo>
                  <a:cubicBezTo>
                    <a:pt x="5384" y="4783"/>
                    <a:pt x="5321" y="4656"/>
                    <a:pt x="5321" y="4498"/>
                  </a:cubicBezTo>
                  <a:lnTo>
                    <a:pt x="5321" y="3706"/>
                  </a:lnTo>
                  <a:cubicBezTo>
                    <a:pt x="5321" y="3579"/>
                    <a:pt x="5352" y="3484"/>
                    <a:pt x="5447" y="3389"/>
                  </a:cubicBezTo>
                  <a:lnTo>
                    <a:pt x="5511" y="3326"/>
                  </a:lnTo>
                  <a:lnTo>
                    <a:pt x="5511" y="1996"/>
                  </a:lnTo>
                  <a:cubicBezTo>
                    <a:pt x="5511" y="1838"/>
                    <a:pt x="5511" y="1394"/>
                    <a:pt x="5827" y="1014"/>
                  </a:cubicBezTo>
                  <a:cubicBezTo>
                    <a:pt x="6176" y="634"/>
                    <a:pt x="6746" y="413"/>
                    <a:pt x="7569" y="413"/>
                  </a:cubicBezTo>
                  <a:close/>
                  <a:moveTo>
                    <a:pt x="7569" y="1"/>
                  </a:moveTo>
                  <a:cubicBezTo>
                    <a:pt x="6651" y="1"/>
                    <a:pt x="5954" y="254"/>
                    <a:pt x="5542" y="729"/>
                  </a:cubicBezTo>
                  <a:cubicBezTo>
                    <a:pt x="5257" y="1046"/>
                    <a:pt x="5131" y="1426"/>
                    <a:pt x="5131" y="1711"/>
                  </a:cubicBezTo>
                  <a:cubicBezTo>
                    <a:pt x="4782" y="1521"/>
                    <a:pt x="4339" y="1426"/>
                    <a:pt x="3896" y="1426"/>
                  </a:cubicBezTo>
                  <a:cubicBezTo>
                    <a:pt x="1774" y="1426"/>
                    <a:pt x="1647" y="3231"/>
                    <a:pt x="1647" y="3263"/>
                  </a:cubicBezTo>
                  <a:lnTo>
                    <a:pt x="1647" y="4213"/>
                  </a:lnTo>
                  <a:cubicBezTo>
                    <a:pt x="1520" y="4340"/>
                    <a:pt x="1425" y="4530"/>
                    <a:pt x="1425" y="4688"/>
                  </a:cubicBezTo>
                  <a:lnTo>
                    <a:pt x="1425" y="5385"/>
                  </a:lnTo>
                  <a:cubicBezTo>
                    <a:pt x="1425" y="5606"/>
                    <a:pt x="1520" y="5828"/>
                    <a:pt x="1710" y="5955"/>
                  </a:cubicBezTo>
                  <a:cubicBezTo>
                    <a:pt x="1869" y="6588"/>
                    <a:pt x="2280" y="7063"/>
                    <a:pt x="2439" y="7253"/>
                  </a:cubicBezTo>
                  <a:lnTo>
                    <a:pt x="2439" y="7791"/>
                  </a:lnTo>
                  <a:cubicBezTo>
                    <a:pt x="2439" y="7950"/>
                    <a:pt x="2344" y="8108"/>
                    <a:pt x="2217" y="8203"/>
                  </a:cubicBezTo>
                  <a:lnTo>
                    <a:pt x="855" y="9027"/>
                  </a:lnTo>
                  <a:cubicBezTo>
                    <a:pt x="317" y="9312"/>
                    <a:pt x="0" y="9882"/>
                    <a:pt x="0" y="10452"/>
                  </a:cubicBezTo>
                  <a:lnTo>
                    <a:pt x="0" y="11243"/>
                  </a:lnTo>
                  <a:lnTo>
                    <a:pt x="12256" y="11243"/>
                  </a:lnTo>
                  <a:lnTo>
                    <a:pt x="12256" y="10420"/>
                  </a:lnTo>
                  <a:cubicBezTo>
                    <a:pt x="12256" y="9723"/>
                    <a:pt x="11876" y="9090"/>
                    <a:pt x="11243" y="8773"/>
                  </a:cubicBezTo>
                  <a:lnTo>
                    <a:pt x="9279" y="7791"/>
                  </a:lnTo>
                  <a:cubicBezTo>
                    <a:pt x="9121" y="7696"/>
                    <a:pt x="8994" y="7506"/>
                    <a:pt x="8994" y="7316"/>
                  </a:cubicBezTo>
                  <a:lnTo>
                    <a:pt x="8994" y="6620"/>
                  </a:lnTo>
                  <a:cubicBezTo>
                    <a:pt x="9058" y="6556"/>
                    <a:pt x="9089" y="6493"/>
                    <a:pt x="9153" y="6430"/>
                  </a:cubicBezTo>
                  <a:cubicBezTo>
                    <a:pt x="9406" y="6081"/>
                    <a:pt x="9596" y="5670"/>
                    <a:pt x="9754" y="5226"/>
                  </a:cubicBezTo>
                  <a:cubicBezTo>
                    <a:pt x="10039" y="5100"/>
                    <a:pt x="10229" y="4815"/>
                    <a:pt x="10229" y="4498"/>
                  </a:cubicBezTo>
                  <a:lnTo>
                    <a:pt x="10229" y="3674"/>
                  </a:lnTo>
                  <a:cubicBezTo>
                    <a:pt x="10229" y="3484"/>
                    <a:pt x="10134" y="3294"/>
                    <a:pt x="10008" y="3136"/>
                  </a:cubicBezTo>
                  <a:lnTo>
                    <a:pt x="10008" y="2059"/>
                  </a:lnTo>
                  <a:cubicBezTo>
                    <a:pt x="10039" y="1964"/>
                    <a:pt x="10071" y="1268"/>
                    <a:pt x="9596" y="729"/>
                  </a:cubicBezTo>
                  <a:cubicBezTo>
                    <a:pt x="9153" y="254"/>
                    <a:pt x="8488" y="1"/>
                    <a:pt x="756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4"/>
            <p:cNvSpPr/>
            <p:nvPr/>
          </p:nvSpPr>
          <p:spPr>
            <a:xfrm>
              <a:off x="6533133" y="1361318"/>
              <a:ext cx="420087" cy="535656"/>
            </a:xfrm>
            <a:custGeom>
              <a:avLst/>
              <a:gdLst/>
              <a:ahLst/>
              <a:cxnLst/>
              <a:rect l="l" t="t" r="r" b="b"/>
              <a:pathLst>
                <a:path w="15772" h="20111" fill="none" extrusionOk="0">
                  <a:moveTo>
                    <a:pt x="12383" y="20111"/>
                  </a:moveTo>
                  <a:cubicBezTo>
                    <a:pt x="14473" y="17989"/>
                    <a:pt x="15772" y="15044"/>
                    <a:pt x="15772" y="11813"/>
                  </a:cubicBezTo>
                  <a:cubicBezTo>
                    <a:pt x="15772" y="5289"/>
                    <a:pt x="10483" y="1"/>
                    <a:pt x="3959" y="1"/>
                  </a:cubicBezTo>
                  <a:cubicBezTo>
                    <a:pt x="2566" y="1"/>
                    <a:pt x="1235" y="254"/>
                    <a:pt x="0" y="698"/>
                  </a:cubicBezTo>
                </a:path>
              </a:pathLst>
            </a:custGeom>
            <a:noFill/>
            <a:ln w="7925" cap="flat" cmpd="sng">
              <a:solidFill>
                <a:srgbClr val="CECEC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4"/>
            <p:cNvSpPr/>
            <p:nvPr/>
          </p:nvSpPr>
          <p:spPr>
            <a:xfrm>
              <a:off x="6323089" y="1446524"/>
              <a:ext cx="315518" cy="544925"/>
            </a:xfrm>
            <a:custGeom>
              <a:avLst/>
              <a:gdLst/>
              <a:ahLst/>
              <a:cxnLst/>
              <a:rect l="l" t="t" r="r" b="b"/>
              <a:pathLst>
                <a:path w="11846" h="20459" fill="none" extrusionOk="0">
                  <a:moveTo>
                    <a:pt x="3738" y="0"/>
                  </a:moveTo>
                  <a:cubicBezTo>
                    <a:pt x="1458" y="2154"/>
                    <a:pt x="1" y="5226"/>
                    <a:pt x="1" y="8614"/>
                  </a:cubicBezTo>
                  <a:cubicBezTo>
                    <a:pt x="1" y="15138"/>
                    <a:pt x="5321" y="20458"/>
                    <a:pt x="11845" y="20458"/>
                  </a:cubicBezTo>
                </a:path>
              </a:pathLst>
            </a:custGeom>
            <a:noFill/>
            <a:ln w="7925" cap="flat" cmpd="sng">
              <a:solidFill>
                <a:srgbClr val="CECEC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8" name="Google Shape;188;p14"/>
          <p:cNvGrpSpPr/>
          <p:nvPr/>
        </p:nvGrpSpPr>
        <p:grpSpPr>
          <a:xfrm>
            <a:off x="142655" y="3638065"/>
            <a:ext cx="630131" cy="630131"/>
            <a:chOff x="6323089" y="3637093"/>
            <a:chExt cx="630131" cy="630131"/>
          </a:xfrm>
        </p:grpSpPr>
        <p:sp>
          <p:nvSpPr>
            <p:cNvPr id="189" name="Google Shape;189;p14"/>
            <p:cNvSpPr/>
            <p:nvPr/>
          </p:nvSpPr>
          <p:spPr>
            <a:xfrm>
              <a:off x="6368635" y="3682639"/>
              <a:ext cx="539039" cy="539012"/>
            </a:xfrm>
            <a:custGeom>
              <a:avLst/>
              <a:gdLst/>
              <a:ahLst/>
              <a:cxnLst/>
              <a:rect l="l" t="t" r="r" b="b"/>
              <a:pathLst>
                <a:path w="20238" h="20237" extrusionOk="0">
                  <a:moveTo>
                    <a:pt x="10135" y="1"/>
                  </a:moveTo>
                  <a:cubicBezTo>
                    <a:pt x="4530" y="1"/>
                    <a:pt x="1" y="4529"/>
                    <a:pt x="1" y="10103"/>
                  </a:cubicBezTo>
                  <a:cubicBezTo>
                    <a:pt x="1" y="15708"/>
                    <a:pt x="4530" y="20237"/>
                    <a:pt x="10135" y="20237"/>
                  </a:cubicBezTo>
                  <a:cubicBezTo>
                    <a:pt x="15709" y="20237"/>
                    <a:pt x="20237" y="15708"/>
                    <a:pt x="20237" y="10103"/>
                  </a:cubicBezTo>
                  <a:cubicBezTo>
                    <a:pt x="20237" y="4529"/>
                    <a:pt x="15709" y="1"/>
                    <a:pt x="10135"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4"/>
            <p:cNvSpPr/>
            <p:nvPr/>
          </p:nvSpPr>
          <p:spPr>
            <a:xfrm>
              <a:off x="6504447" y="3817598"/>
              <a:ext cx="124013" cy="124865"/>
            </a:xfrm>
            <a:custGeom>
              <a:avLst/>
              <a:gdLst/>
              <a:ahLst/>
              <a:cxnLst/>
              <a:rect l="l" t="t" r="r" b="b"/>
              <a:pathLst>
                <a:path w="4656" h="4688" extrusionOk="0">
                  <a:moveTo>
                    <a:pt x="4054" y="381"/>
                  </a:moveTo>
                  <a:cubicBezTo>
                    <a:pt x="4213" y="381"/>
                    <a:pt x="4308" y="476"/>
                    <a:pt x="4308" y="602"/>
                  </a:cubicBezTo>
                  <a:lnTo>
                    <a:pt x="4308" y="4086"/>
                  </a:lnTo>
                  <a:cubicBezTo>
                    <a:pt x="4308" y="4213"/>
                    <a:pt x="4213" y="4339"/>
                    <a:pt x="4054" y="4339"/>
                  </a:cubicBezTo>
                  <a:lnTo>
                    <a:pt x="602" y="4339"/>
                  </a:lnTo>
                  <a:cubicBezTo>
                    <a:pt x="444" y="4339"/>
                    <a:pt x="349" y="4213"/>
                    <a:pt x="349" y="4086"/>
                  </a:cubicBezTo>
                  <a:lnTo>
                    <a:pt x="349" y="602"/>
                  </a:lnTo>
                  <a:cubicBezTo>
                    <a:pt x="349" y="476"/>
                    <a:pt x="444" y="381"/>
                    <a:pt x="602" y="381"/>
                  </a:cubicBezTo>
                  <a:close/>
                  <a:moveTo>
                    <a:pt x="602" y="1"/>
                  </a:moveTo>
                  <a:cubicBezTo>
                    <a:pt x="254" y="1"/>
                    <a:pt x="1" y="286"/>
                    <a:pt x="1" y="602"/>
                  </a:cubicBezTo>
                  <a:lnTo>
                    <a:pt x="1" y="4086"/>
                  </a:lnTo>
                  <a:cubicBezTo>
                    <a:pt x="1" y="4403"/>
                    <a:pt x="254" y="4688"/>
                    <a:pt x="602" y="4688"/>
                  </a:cubicBezTo>
                  <a:lnTo>
                    <a:pt x="4054" y="4688"/>
                  </a:lnTo>
                  <a:cubicBezTo>
                    <a:pt x="4403" y="4688"/>
                    <a:pt x="4656" y="4403"/>
                    <a:pt x="4656" y="4086"/>
                  </a:cubicBezTo>
                  <a:lnTo>
                    <a:pt x="4656" y="602"/>
                  </a:lnTo>
                  <a:cubicBezTo>
                    <a:pt x="4656" y="286"/>
                    <a:pt x="4403" y="1"/>
                    <a:pt x="405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4"/>
            <p:cNvSpPr/>
            <p:nvPr/>
          </p:nvSpPr>
          <p:spPr>
            <a:xfrm>
              <a:off x="6647850" y="3817598"/>
              <a:ext cx="124865" cy="124865"/>
            </a:xfrm>
            <a:custGeom>
              <a:avLst/>
              <a:gdLst/>
              <a:ahLst/>
              <a:cxnLst/>
              <a:rect l="l" t="t" r="r" b="b"/>
              <a:pathLst>
                <a:path w="4688" h="4688" extrusionOk="0">
                  <a:moveTo>
                    <a:pt x="4086" y="381"/>
                  </a:moveTo>
                  <a:cubicBezTo>
                    <a:pt x="4212" y="381"/>
                    <a:pt x="4307" y="476"/>
                    <a:pt x="4307" y="602"/>
                  </a:cubicBezTo>
                  <a:lnTo>
                    <a:pt x="4307" y="4086"/>
                  </a:lnTo>
                  <a:cubicBezTo>
                    <a:pt x="4307" y="4213"/>
                    <a:pt x="4212" y="4339"/>
                    <a:pt x="4086" y="4339"/>
                  </a:cubicBezTo>
                  <a:lnTo>
                    <a:pt x="602" y="4339"/>
                  </a:lnTo>
                  <a:cubicBezTo>
                    <a:pt x="475" y="4339"/>
                    <a:pt x="349" y="4213"/>
                    <a:pt x="349" y="4086"/>
                  </a:cubicBezTo>
                  <a:lnTo>
                    <a:pt x="349" y="602"/>
                  </a:lnTo>
                  <a:cubicBezTo>
                    <a:pt x="349" y="476"/>
                    <a:pt x="475" y="381"/>
                    <a:pt x="602" y="381"/>
                  </a:cubicBezTo>
                  <a:close/>
                  <a:moveTo>
                    <a:pt x="602" y="1"/>
                  </a:moveTo>
                  <a:cubicBezTo>
                    <a:pt x="254" y="1"/>
                    <a:pt x="0" y="286"/>
                    <a:pt x="0" y="602"/>
                  </a:cubicBezTo>
                  <a:lnTo>
                    <a:pt x="0" y="4086"/>
                  </a:lnTo>
                  <a:cubicBezTo>
                    <a:pt x="0" y="4403"/>
                    <a:pt x="254" y="4688"/>
                    <a:pt x="602" y="4688"/>
                  </a:cubicBezTo>
                  <a:lnTo>
                    <a:pt x="4086" y="4688"/>
                  </a:lnTo>
                  <a:cubicBezTo>
                    <a:pt x="4402" y="4688"/>
                    <a:pt x="4687" y="4403"/>
                    <a:pt x="4687" y="4086"/>
                  </a:cubicBezTo>
                  <a:lnTo>
                    <a:pt x="4687" y="602"/>
                  </a:lnTo>
                  <a:cubicBezTo>
                    <a:pt x="4687" y="286"/>
                    <a:pt x="4402" y="1"/>
                    <a:pt x="408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4"/>
            <p:cNvSpPr/>
            <p:nvPr/>
          </p:nvSpPr>
          <p:spPr>
            <a:xfrm>
              <a:off x="6504447" y="3961827"/>
              <a:ext cx="124013" cy="124039"/>
            </a:xfrm>
            <a:custGeom>
              <a:avLst/>
              <a:gdLst/>
              <a:ahLst/>
              <a:cxnLst/>
              <a:rect l="l" t="t" r="r" b="b"/>
              <a:pathLst>
                <a:path w="4656" h="4657" extrusionOk="0">
                  <a:moveTo>
                    <a:pt x="4054" y="349"/>
                  </a:moveTo>
                  <a:cubicBezTo>
                    <a:pt x="4213" y="349"/>
                    <a:pt x="4308" y="444"/>
                    <a:pt x="4308" y="603"/>
                  </a:cubicBezTo>
                  <a:lnTo>
                    <a:pt x="4308" y="4055"/>
                  </a:lnTo>
                  <a:cubicBezTo>
                    <a:pt x="4308" y="4213"/>
                    <a:pt x="4213" y="4308"/>
                    <a:pt x="4054" y="4308"/>
                  </a:cubicBezTo>
                  <a:lnTo>
                    <a:pt x="602" y="4308"/>
                  </a:lnTo>
                  <a:cubicBezTo>
                    <a:pt x="444" y="4308"/>
                    <a:pt x="349" y="4213"/>
                    <a:pt x="349" y="4055"/>
                  </a:cubicBezTo>
                  <a:lnTo>
                    <a:pt x="349" y="603"/>
                  </a:lnTo>
                  <a:cubicBezTo>
                    <a:pt x="349" y="476"/>
                    <a:pt x="444" y="349"/>
                    <a:pt x="602" y="349"/>
                  </a:cubicBezTo>
                  <a:close/>
                  <a:moveTo>
                    <a:pt x="602" y="1"/>
                  </a:moveTo>
                  <a:cubicBezTo>
                    <a:pt x="254" y="1"/>
                    <a:pt x="1" y="254"/>
                    <a:pt x="1" y="603"/>
                  </a:cubicBezTo>
                  <a:lnTo>
                    <a:pt x="1" y="4055"/>
                  </a:lnTo>
                  <a:cubicBezTo>
                    <a:pt x="1" y="4403"/>
                    <a:pt x="254" y="4656"/>
                    <a:pt x="602" y="4656"/>
                  </a:cubicBezTo>
                  <a:lnTo>
                    <a:pt x="4054" y="4656"/>
                  </a:lnTo>
                  <a:cubicBezTo>
                    <a:pt x="4403" y="4656"/>
                    <a:pt x="4656" y="4403"/>
                    <a:pt x="4656" y="4055"/>
                  </a:cubicBezTo>
                  <a:lnTo>
                    <a:pt x="4656" y="603"/>
                  </a:lnTo>
                  <a:cubicBezTo>
                    <a:pt x="4656" y="254"/>
                    <a:pt x="4403" y="1"/>
                    <a:pt x="405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4"/>
            <p:cNvSpPr/>
            <p:nvPr/>
          </p:nvSpPr>
          <p:spPr>
            <a:xfrm>
              <a:off x="6647850" y="3961827"/>
              <a:ext cx="124865" cy="124039"/>
            </a:xfrm>
            <a:custGeom>
              <a:avLst/>
              <a:gdLst/>
              <a:ahLst/>
              <a:cxnLst/>
              <a:rect l="l" t="t" r="r" b="b"/>
              <a:pathLst>
                <a:path w="4688" h="4657" extrusionOk="0">
                  <a:moveTo>
                    <a:pt x="2344" y="1"/>
                  </a:moveTo>
                  <a:cubicBezTo>
                    <a:pt x="2249" y="1"/>
                    <a:pt x="2154" y="64"/>
                    <a:pt x="2154" y="159"/>
                  </a:cubicBezTo>
                  <a:lnTo>
                    <a:pt x="2154" y="2154"/>
                  </a:lnTo>
                  <a:lnTo>
                    <a:pt x="190" y="2154"/>
                  </a:lnTo>
                  <a:cubicBezTo>
                    <a:pt x="64" y="2154"/>
                    <a:pt x="0" y="2218"/>
                    <a:pt x="0" y="2344"/>
                  </a:cubicBezTo>
                  <a:cubicBezTo>
                    <a:pt x="0" y="2439"/>
                    <a:pt x="64" y="2503"/>
                    <a:pt x="190" y="2503"/>
                  </a:cubicBezTo>
                  <a:lnTo>
                    <a:pt x="2154" y="2503"/>
                  </a:lnTo>
                  <a:lnTo>
                    <a:pt x="2154" y="4498"/>
                  </a:lnTo>
                  <a:cubicBezTo>
                    <a:pt x="2154" y="4593"/>
                    <a:pt x="2249" y="4656"/>
                    <a:pt x="2344" y="4656"/>
                  </a:cubicBezTo>
                  <a:cubicBezTo>
                    <a:pt x="2439" y="4656"/>
                    <a:pt x="2502" y="4593"/>
                    <a:pt x="2502" y="4498"/>
                  </a:cubicBezTo>
                  <a:lnTo>
                    <a:pt x="2502" y="2503"/>
                  </a:lnTo>
                  <a:lnTo>
                    <a:pt x="4497" y="2503"/>
                  </a:lnTo>
                  <a:cubicBezTo>
                    <a:pt x="4592" y="2503"/>
                    <a:pt x="4687" y="2439"/>
                    <a:pt x="4687" y="2344"/>
                  </a:cubicBezTo>
                  <a:cubicBezTo>
                    <a:pt x="4687" y="2218"/>
                    <a:pt x="4592" y="2154"/>
                    <a:pt x="4497" y="2154"/>
                  </a:cubicBezTo>
                  <a:lnTo>
                    <a:pt x="2502" y="2154"/>
                  </a:lnTo>
                  <a:lnTo>
                    <a:pt x="2502" y="159"/>
                  </a:lnTo>
                  <a:cubicBezTo>
                    <a:pt x="2502" y="64"/>
                    <a:pt x="2439" y="1"/>
                    <a:pt x="23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4"/>
            <p:cNvSpPr/>
            <p:nvPr/>
          </p:nvSpPr>
          <p:spPr>
            <a:xfrm>
              <a:off x="6533133" y="3637093"/>
              <a:ext cx="420087" cy="535656"/>
            </a:xfrm>
            <a:custGeom>
              <a:avLst/>
              <a:gdLst/>
              <a:ahLst/>
              <a:cxnLst/>
              <a:rect l="l" t="t" r="r" b="b"/>
              <a:pathLst>
                <a:path w="15772" h="20111" fill="none" extrusionOk="0">
                  <a:moveTo>
                    <a:pt x="12383" y="20110"/>
                  </a:moveTo>
                  <a:cubicBezTo>
                    <a:pt x="14473" y="17988"/>
                    <a:pt x="15772" y="15043"/>
                    <a:pt x="15772" y="11813"/>
                  </a:cubicBezTo>
                  <a:cubicBezTo>
                    <a:pt x="15772" y="5289"/>
                    <a:pt x="10483" y="0"/>
                    <a:pt x="3959" y="0"/>
                  </a:cubicBezTo>
                  <a:cubicBezTo>
                    <a:pt x="2566" y="0"/>
                    <a:pt x="1235" y="254"/>
                    <a:pt x="0" y="666"/>
                  </a:cubicBezTo>
                </a:path>
              </a:pathLst>
            </a:custGeom>
            <a:noFill/>
            <a:ln w="7925" cap="flat" cmpd="sng">
              <a:solidFill>
                <a:srgbClr val="CECEC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4"/>
            <p:cNvSpPr/>
            <p:nvPr/>
          </p:nvSpPr>
          <p:spPr>
            <a:xfrm>
              <a:off x="6323089" y="3722298"/>
              <a:ext cx="315518" cy="544925"/>
            </a:xfrm>
            <a:custGeom>
              <a:avLst/>
              <a:gdLst/>
              <a:ahLst/>
              <a:cxnLst/>
              <a:rect l="l" t="t" r="r" b="b"/>
              <a:pathLst>
                <a:path w="11846" h="20459" fill="none" extrusionOk="0">
                  <a:moveTo>
                    <a:pt x="3738" y="0"/>
                  </a:moveTo>
                  <a:cubicBezTo>
                    <a:pt x="1458" y="2154"/>
                    <a:pt x="1" y="5225"/>
                    <a:pt x="1" y="8614"/>
                  </a:cubicBezTo>
                  <a:cubicBezTo>
                    <a:pt x="1" y="15138"/>
                    <a:pt x="5321" y="20458"/>
                    <a:pt x="11845" y="20458"/>
                  </a:cubicBezTo>
                </a:path>
              </a:pathLst>
            </a:custGeom>
            <a:noFill/>
            <a:ln w="7925" cap="flat" cmpd="sng">
              <a:solidFill>
                <a:srgbClr val="CECEC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0" name="Google Shape;210;p14"/>
          <p:cNvGrpSpPr/>
          <p:nvPr/>
        </p:nvGrpSpPr>
        <p:grpSpPr>
          <a:xfrm>
            <a:off x="8045085" y="1329688"/>
            <a:ext cx="630104" cy="630131"/>
            <a:chOff x="2190776" y="3637093"/>
            <a:chExt cx="630104" cy="630131"/>
          </a:xfrm>
        </p:grpSpPr>
        <p:sp>
          <p:nvSpPr>
            <p:cNvPr id="211" name="Google Shape;211;p14"/>
            <p:cNvSpPr/>
            <p:nvPr/>
          </p:nvSpPr>
          <p:spPr>
            <a:xfrm>
              <a:off x="2236321" y="3682639"/>
              <a:ext cx="539012" cy="539012"/>
            </a:xfrm>
            <a:custGeom>
              <a:avLst/>
              <a:gdLst/>
              <a:ahLst/>
              <a:cxnLst/>
              <a:rect l="l" t="t" r="r" b="b"/>
              <a:pathLst>
                <a:path w="20237" h="20237" extrusionOk="0">
                  <a:moveTo>
                    <a:pt x="10103" y="1"/>
                  </a:moveTo>
                  <a:cubicBezTo>
                    <a:pt x="4529" y="1"/>
                    <a:pt x="0" y="4529"/>
                    <a:pt x="0" y="10103"/>
                  </a:cubicBezTo>
                  <a:cubicBezTo>
                    <a:pt x="0" y="15708"/>
                    <a:pt x="4529" y="20237"/>
                    <a:pt x="10103" y="20237"/>
                  </a:cubicBezTo>
                  <a:cubicBezTo>
                    <a:pt x="15708" y="20237"/>
                    <a:pt x="20237" y="15708"/>
                    <a:pt x="20237" y="10103"/>
                  </a:cubicBezTo>
                  <a:cubicBezTo>
                    <a:pt x="20237" y="4529"/>
                    <a:pt x="15708" y="1"/>
                    <a:pt x="10103"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14"/>
            <p:cNvSpPr/>
            <p:nvPr/>
          </p:nvSpPr>
          <p:spPr>
            <a:xfrm>
              <a:off x="2343447" y="3828572"/>
              <a:ext cx="308753" cy="247173"/>
            </a:xfrm>
            <a:custGeom>
              <a:avLst/>
              <a:gdLst/>
              <a:ahLst/>
              <a:cxnLst/>
              <a:rect l="l" t="t" r="r" b="b"/>
              <a:pathLst>
                <a:path w="11592" h="9280" extrusionOk="0">
                  <a:moveTo>
                    <a:pt x="11211" y="380"/>
                  </a:moveTo>
                  <a:lnTo>
                    <a:pt x="11211" y="6176"/>
                  </a:lnTo>
                  <a:lnTo>
                    <a:pt x="3104" y="6176"/>
                  </a:lnTo>
                  <a:lnTo>
                    <a:pt x="3104" y="380"/>
                  </a:lnTo>
                  <a:close/>
                  <a:moveTo>
                    <a:pt x="2692" y="1742"/>
                  </a:moveTo>
                  <a:lnTo>
                    <a:pt x="2692" y="6556"/>
                  </a:lnTo>
                  <a:lnTo>
                    <a:pt x="9849" y="6556"/>
                  </a:lnTo>
                  <a:lnTo>
                    <a:pt x="9849" y="7537"/>
                  </a:lnTo>
                  <a:lnTo>
                    <a:pt x="1742" y="7537"/>
                  </a:lnTo>
                  <a:lnTo>
                    <a:pt x="1742" y="1742"/>
                  </a:lnTo>
                  <a:close/>
                  <a:moveTo>
                    <a:pt x="1362" y="3104"/>
                  </a:moveTo>
                  <a:lnTo>
                    <a:pt x="1362" y="7918"/>
                  </a:lnTo>
                  <a:lnTo>
                    <a:pt x="8487" y="7918"/>
                  </a:lnTo>
                  <a:lnTo>
                    <a:pt x="8487" y="8899"/>
                  </a:lnTo>
                  <a:lnTo>
                    <a:pt x="380" y="8899"/>
                  </a:lnTo>
                  <a:lnTo>
                    <a:pt x="380" y="3104"/>
                  </a:lnTo>
                  <a:close/>
                  <a:moveTo>
                    <a:pt x="2692" y="0"/>
                  </a:moveTo>
                  <a:lnTo>
                    <a:pt x="2692" y="1362"/>
                  </a:lnTo>
                  <a:lnTo>
                    <a:pt x="1362" y="1362"/>
                  </a:lnTo>
                  <a:lnTo>
                    <a:pt x="1362" y="2692"/>
                  </a:lnTo>
                  <a:lnTo>
                    <a:pt x="0" y="2692"/>
                  </a:lnTo>
                  <a:lnTo>
                    <a:pt x="0" y="9279"/>
                  </a:lnTo>
                  <a:lnTo>
                    <a:pt x="8899" y="9279"/>
                  </a:lnTo>
                  <a:lnTo>
                    <a:pt x="8899" y="7918"/>
                  </a:lnTo>
                  <a:lnTo>
                    <a:pt x="10229" y="7918"/>
                  </a:lnTo>
                  <a:lnTo>
                    <a:pt x="10229" y="6556"/>
                  </a:lnTo>
                  <a:lnTo>
                    <a:pt x="11591" y="6556"/>
                  </a:lnTo>
                  <a:lnTo>
                    <a:pt x="1159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14"/>
            <p:cNvSpPr/>
            <p:nvPr/>
          </p:nvSpPr>
          <p:spPr>
            <a:xfrm>
              <a:off x="2190776" y="3637093"/>
              <a:ext cx="420087" cy="535656"/>
            </a:xfrm>
            <a:custGeom>
              <a:avLst/>
              <a:gdLst/>
              <a:ahLst/>
              <a:cxnLst/>
              <a:rect l="l" t="t" r="r" b="b"/>
              <a:pathLst>
                <a:path w="15772" h="20111" fill="none" extrusionOk="0">
                  <a:moveTo>
                    <a:pt x="3389" y="20110"/>
                  </a:moveTo>
                  <a:cubicBezTo>
                    <a:pt x="1298" y="17988"/>
                    <a:pt x="0" y="15043"/>
                    <a:pt x="0" y="11813"/>
                  </a:cubicBezTo>
                  <a:cubicBezTo>
                    <a:pt x="0" y="5289"/>
                    <a:pt x="5289" y="0"/>
                    <a:pt x="11813" y="0"/>
                  </a:cubicBezTo>
                  <a:cubicBezTo>
                    <a:pt x="13206" y="0"/>
                    <a:pt x="14536" y="254"/>
                    <a:pt x="15771" y="666"/>
                  </a:cubicBezTo>
                </a:path>
              </a:pathLst>
            </a:custGeom>
            <a:noFill/>
            <a:ln w="7925" cap="flat" cmpd="sng">
              <a:solidFill>
                <a:srgbClr val="CECEC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14"/>
            <p:cNvSpPr/>
            <p:nvPr/>
          </p:nvSpPr>
          <p:spPr>
            <a:xfrm>
              <a:off x="2505388" y="3722298"/>
              <a:ext cx="315492" cy="544925"/>
            </a:xfrm>
            <a:custGeom>
              <a:avLst/>
              <a:gdLst/>
              <a:ahLst/>
              <a:cxnLst/>
              <a:rect l="l" t="t" r="r" b="b"/>
              <a:pathLst>
                <a:path w="11845" h="20459" fill="none" extrusionOk="0">
                  <a:moveTo>
                    <a:pt x="8108" y="0"/>
                  </a:moveTo>
                  <a:cubicBezTo>
                    <a:pt x="10388" y="2154"/>
                    <a:pt x="11845" y="5225"/>
                    <a:pt x="11845" y="8614"/>
                  </a:cubicBezTo>
                  <a:cubicBezTo>
                    <a:pt x="11845" y="15138"/>
                    <a:pt x="6556" y="20458"/>
                    <a:pt x="1" y="20458"/>
                  </a:cubicBezTo>
                </a:path>
              </a:pathLst>
            </a:custGeom>
            <a:noFill/>
            <a:ln w="7925" cap="flat" cmpd="sng">
              <a:solidFill>
                <a:srgbClr val="CECEC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5" name="Google Shape;215;p14"/>
          <p:cNvGrpSpPr/>
          <p:nvPr/>
        </p:nvGrpSpPr>
        <p:grpSpPr>
          <a:xfrm>
            <a:off x="609269" y="1361345"/>
            <a:ext cx="630104" cy="630104"/>
            <a:chOff x="2190776" y="2499219"/>
            <a:chExt cx="630104" cy="630104"/>
          </a:xfrm>
        </p:grpSpPr>
        <p:sp>
          <p:nvSpPr>
            <p:cNvPr id="216" name="Google Shape;216;p14"/>
            <p:cNvSpPr/>
            <p:nvPr/>
          </p:nvSpPr>
          <p:spPr>
            <a:xfrm>
              <a:off x="2236321" y="2544765"/>
              <a:ext cx="539012" cy="539012"/>
            </a:xfrm>
            <a:custGeom>
              <a:avLst/>
              <a:gdLst/>
              <a:ahLst/>
              <a:cxnLst/>
              <a:rect l="l" t="t" r="r" b="b"/>
              <a:pathLst>
                <a:path w="20237" h="20237" extrusionOk="0">
                  <a:moveTo>
                    <a:pt x="10103" y="0"/>
                  </a:moveTo>
                  <a:cubicBezTo>
                    <a:pt x="4529" y="0"/>
                    <a:pt x="0" y="4529"/>
                    <a:pt x="0" y="10103"/>
                  </a:cubicBezTo>
                  <a:cubicBezTo>
                    <a:pt x="0" y="15708"/>
                    <a:pt x="4529" y="20237"/>
                    <a:pt x="10103" y="20237"/>
                  </a:cubicBezTo>
                  <a:cubicBezTo>
                    <a:pt x="15708" y="20237"/>
                    <a:pt x="20237" y="15708"/>
                    <a:pt x="20237" y="10103"/>
                  </a:cubicBezTo>
                  <a:cubicBezTo>
                    <a:pt x="20237" y="4529"/>
                    <a:pt x="15708" y="0"/>
                    <a:pt x="10103"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14"/>
            <p:cNvSpPr/>
            <p:nvPr/>
          </p:nvSpPr>
          <p:spPr>
            <a:xfrm>
              <a:off x="2434539" y="2737069"/>
              <a:ext cx="91118" cy="91118"/>
            </a:xfrm>
            <a:custGeom>
              <a:avLst/>
              <a:gdLst/>
              <a:ahLst/>
              <a:cxnLst/>
              <a:rect l="l" t="t" r="r" b="b"/>
              <a:pathLst>
                <a:path w="3421" h="3421" extrusionOk="0">
                  <a:moveTo>
                    <a:pt x="1711" y="1"/>
                  </a:moveTo>
                  <a:cubicBezTo>
                    <a:pt x="1584" y="1"/>
                    <a:pt x="1489" y="96"/>
                    <a:pt x="1489" y="222"/>
                  </a:cubicBezTo>
                  <a:lnTo>
                    <a:pt x="1489" y="1521"/>
                  </a:lnTo>
                  <a:lnTo>
                    <a:pt x="222" y="1521"/>
                  </a:lnTo>
                  <a:cubicBezTo>
                    <a:pt x="95" y="1521"/>
                    <a:pt x="0" y="1616"/>
                    <a:pt x="0" y="1711"/>
                  </a:cubicBezTo>
                  <a:cubicBezTo>
                    <a:pt x="0" y="1838"/>
                    <a:pt x="95" y="1933"/>
                    <a:pt x="222" y="1933"/>
                  </a:cubicBezTo>
                  <a:lnTo>
                    <a:pt x="1489" y="1933"/>
                  </a:lnTo>
                  <a:lnTo>
                    <a:pt x="1489" y="3231"/>
                  </a:lnTo>
                  <a:cubicBezTo>
                    <a:pt x="1489" y="3326"/>
                    <a:pt x="1584" y="3421"/>
                    <a:pt x="1711" y="3421"/>
                  </a:cubicBezTo>
                  <a:cubicBezTo>
                    <a:pt x="1837" y="3421"/>
                    <a:pt x="1932" y="3326"/>
                    <a:pt x="1932" y="3231"/>
                  </a:cubicBezTo>
                  <a:lnTo>
                    <a:pt x="1932" y="1933"/>
                  </a:lnTo>
                  <a:lnTo>
                    <a:pt x="3199" y="1933"/>
                  </a:lnTo>
                  <a:cubicBezTo>
                    <a:pt x="3326" y="1933"/>
                    <a:pt x="3421" y="1838"/>
                    <a:pt x="3421" y="1711"/>
                  </a:cubicBezTo>
                  <a:cubicBezTo>
                    <a:pt x="3421" y="1616"/>
                    <a:pt x="3326" y="1521"/>
                    <a:pt x="3199" y="1521"/>
                  </a:cubicBezTo>
                  <a:lnTo>
                    <a:pt x="1932" y="1521"/>
                  </a:lnTo>
                  <a:lnTo>
                    <a:pt x="1932" y="222"/>
                  </a:lnTo>
                  <a:cubicBezTo>
                    <a:pt x="1932" y="96"/>
                    <a:pt x="1837" y="1"/>
                    <a:pt x="171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4"/>
            <p:cNvSpPr/>
            <p:nvPr/>
          </p:nvSpPr>
          <p:spPr>
            <a:xfrm>
              <a:off x="2360307" y="2662838"/>
              <a:ext cx="291893" cy="302014"/>
            </a:xfrm>
            <a:custGeom>
              <a:avLst/>
              <a:gdLst/>
              <a:ahLst/>
              <a:cxnLst/>
              <a:rect l="l" t="t" r="r" b="b"/>
              <a:pathLst>
                <a:path w="10959" h="11339" extrusionOk="0">
                  <a:moveTo>
                    <a:pt x="4498" y="444"/>
                  </a:moveTo>
                  <a:cubicBezTo>
                    <a:pt x="6746" y="444"/>
                    <a:pt x="8583" y="2249"/>
                    <a:pt x="8583" y="4498"/>
                  </a:cubicBezTo>
                  <a:cubicBezTo>
                    <a:pt x="8583" y="6746"/>
                    <a:pt x="6746" y="8583"/>
                    <a:pt x="4498" y="8583"/>
                  </a:cubicBezTo>
                  <a:cubicBezTo>
                    <a:pt x="2249" y="8583"/>
                    <a:pt x="444" y="6746"/>
                    <a:pt x="444" y="4498"/>
                  </a:cubicBezTo>
                  <a:cubicBezTo>
                    <a:pt x="444" y="2249"/>
                    <a:pt x="2249" y="444"/>
                    <a:pt x="4498" y="444"/>
                  </a:cubicBezTo>
                  <a:close/>
                  <a:moveTo>
                    <a:pt x="4498" y="1"/>
                  </a:moveTo>
                  <a:cubicBezTo>
                    <a:pt x="2027" y="1"/>
                    <a:pt x="1" y="2028"/>
                    <a:pt x="1" y="4498"/>
                  </a:cubicBezTo>
                  <a:cubicBezTo>
                    <a:pt x="1" y="7000"/>
                    <a:pt x="2027" y="8995"/>
                    <a:pt x="4498" y="8995"/>
                  </a:cubicBezTo>
                  <a:cubicBezTo>
                    <a:pt x="5574" y="8995"/>
                    <a:pt x="6588" y="8615"/>
                    <a:pt x="7379" y="7981"/>
                  </a:cubicBezTo>
                  <a:lnTo>
                    <a:pt x="10546" y="11275"/>
                  </a:lnTo>
                  <a:cubicBezTo>
                    <a:pt x="10610" y="11338"/>
                    <a:pt x="10641" y="11338"/>
                    <a:pt x="10705" y="11338"/>
                  </a:cubicBezTo>
                  <a:cubicBezTo>
                    <a:pt x="10768" y="11338"/>
                    <a:pt x="10831" y="11338"/>
                    <a:pt x="10863" y="11275"/>
                  </a:cubicBezTo>
                  <a:cubicBezTo>
                    <a:pt x="10958" y="11212"/>
                    <a:pt x="10958" y="11085"/>
                    <a:pt x="10863" y="10990"/>
                  </a:cubicBezTo>
                  <a:lnTo>
                    <a:pt x="7696" y="7696"/>
                  </a:lnTo>
                  <a:cubicBezTo>
                    <a:pt x="8488" y="6873"/>
                    <a:pt x="8995" y="5733"/>
                    <a:pt x="8995" y="4498"/>
                  </a:cubicBezTo>
                  <a:cubicBezTo>
                    <a:pt x="8995" y="2028"/>
                    <a:pt x="6968" y="1"/>
                    <a:pt x="449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14"/>
            <p:cNvSpPr/>
            <p:nvPr/>
          </p:nvSpPr>
          <p:spPr>
            <a:xfrm>
              <a:off x="2190776" y="2499219"/>
              <a:ext cx="420087" cy="535630"/>
            </a:xfrm>
            <a:custGeom>
              <a:avLst/>
              <a:gdLst/>
              <a:ahLst/>
              <a:cxnLst/>
              <a:rect l="l" t="t" r="r" b="b"/>
              <a:pathLst>
                <a:path w="15772" h="20110" fill="none" extrusionOk="0">
                  <a:moveTo>
                    <a:pt x="3389" y="20110"/>
                  </a:moveTo>
                  <a:cubicBezTo>
                    <a:pt x="1298" y="17988"/>
                    <a:pt x="0" y="15043"/>
                    <a:pt x="0" y="11813"/>
                  </a:cubicBezTo>
                  <a:cubicBezTo>
                    <a:pt x="0" y="5289"/>
                    <a:pt x="5289" y="0"/>
                    <a:pt x="11813" y="0"/>
                  </a:cubicBezTo>
                  <a:cubicBezTo>
                    <a:pt x="13206" y="0"/>
                    <a:pt x="14536" y="253"/>
                    <a:pt x="15771" y="697"/>
                  </a:cubicBezTo>
                </a:path>
              </a:pathLst>
            </a:custGeom>
            <a:noFill/>
            <a:ln w="7925" cap="flat" cmpd="sng">
              <a:solidFill>
                <a:srgbClr val="CECEC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14"/>
            <p:cNvSpPr/>
            <p:nvPr/>
          </p:nvSpPr>
          <p:spPr>
            <a:xfrm>
              <a:off x="2505388" y="2584398"/>
              <a:ext cx="315492" cy="544925"/>
            </a:xfrm>
            <a:custGeom>
              <a:avLst/>
              <a:gdLst/>
              <a:ahLst/>
              <a:cxnLst/>
              <a:rect l="l" t="t" r="r" b="b"/>
              <a:pathLst>
                <a:path w="11845" h="20459" fill="none" extrusionOk="0">
                  <a:moveTo>
                    <a:pt x="8108" y="1"/>
                  </a:moveTo>
                  <a:cubicBezTo>
                    <a:pt x="10388" y="2154"/>
                    <a:pt x="11845" y="5226"/>
                    <a:pt x="11845" y="8615"/>
                  </a:cubicBezTo>
                  <a:cubicBezTo>
                    <a:pt x="11845" y="15138"/>
                    <a:pt x="6556" y="20459"/>
                    <a:pt x="1" y="20459"/>
                  </a:cubicBezTo>
                </a:path>
              </a:pathLst>
            </a:custGeom>
            <a:noFill/>
            <a:ln w="7925" cap="flat" cmpd="sng">
              <a:solidFill>
                <a:srgbClr val="CECEC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1" name="Google Shape;221;p14"/>
          <p:cNvGrpSpPr/>
          <p:nvPr/>
        </p:nvGrpSpPr>
        <p:grpSpPr>
          <a:xfrm>
            <a:off x="2820853" y="1403508"/>
            <a:ext cx="3502263" cy="2951424"/>
            <a:chOff x="2820853" y="1403508"/>
            <a:chExt cx="3502263" cy="2951424"/>
          </a:xfrm>
        </p:grpSpPr>
        <p:sp>
          <p:nvSpPr>
            <p:cNvPr id="222" name="Google Shape;222;p14"/>
            <p:cNvSpPr/>
            <p:nvPr/>
          </p:nvSpPr>
          <p:spPr>
            <a:xfrm>
              <a:off x="2942335" y="1403508"/>
              <a:ext cx="3260177" cy="2951424"/>
            </a:xfrm>
            <a:custGeom>
              <a:avLst/>
              <a:gdLst/>
              <a:ahLst/>
              <a:cxnLst/>
              <a:rect l="l" t="t" r="r" b="b"/>
              <a:pathLst>
                <a:path w="122402" h="110810" fill="none" extrusionOk="0">
                  <a:moveTo>
                    <a:pt x="25335" y="0"/>
                  </a:moveTo>
                  <a:cubicBezTo>
                    <a:pt x="10008" y="11148"/>
                    <a:pt x="0" y="29199"/>
                    <a:pt x="0" y="49594"/>
                  </a:cubicBezTo>
                  <a:cubicBezTo>
                    <a:pt x="0" y="83416"/>
                    <a:pt x="27394" y="110810"/>
                    <a:pt x="61185" y="110810"/>
                  </a:cubicBezTo>
                  <a:cubicBezTo>
                    <a:pt x="95007" y="110810"/>
                    <a:pt x="122401" y="83416"/>
                    <a:pt x="122401" y="49594"/>
                  </a:cubicBezTo>
                  <a:cubicBezTo>
                    <a:pt x="122401" y="29199"/>
                    <a:pt x="112394" y="11116"/>
                    <a:pt x="97034" y="0"/>
                  </a:cubicBezTo>
                </a:path>
              </a:pathLst>
            </a:custGeom>
            <a:noFill/>
            <a:ln w="7925" cap="flat" cmpd="sng">
              <a:solidFill>
                <a:srgbClr val="CECEC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4"/>
            <p:cNvSpPr/>
            <p:nvPr/>
          </p:nvSpPr>
          <p:spPr>
            <a:xfrm>
              <a:off x="2820853" y="1675958"/>
              <a:ext cx="504440" cy="27"/>
            </a:xfrm>
            <a:custGeom>
              <a:avLst/>
              <a:gdLst/>
              <a:ahLst/>
              <a:cxnLst/>
              <a:rect l="l" t="t" r="r" b="b"/>
              <a:pathLst>
                <a:path w="18939" h="1" fill="none" extrusionOk="0">
                  <a:moveTo>
                    <a:pt x="1" y="0"/>
                  </a:moveTo>
                  <a:lnTo>
                    <a:pt x="18939" y="0"/>
                  </a:lnTo>
                </a:path>
              </a:pathLst>
            </a:custGeom>
            <a:noFill/>
            <a:ln w="7925" cap="flat" cmpd="sng">
              <a:solidFill>
                <a:srgbClr val="CECEC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14"/>
            <p:cNvSpPr/>
            <p:nvPr/>
          </p:nvSpPr>
          <p:spPr>
            <a:xfrm>
              <a:off x="2820853" y="3985452"/>
              <a:ext cx="716162" cy="27"/>
            </a:xfrm>
            <a:custGeom>
              <a:avLst/>
              <a:gdLst/>
              <a:ahLst/>
              <a:cxnLst/>
              <a:rect l="l" t="t" r="r" b="b"/>
              <a:pathLst>
                <a:path w="26888" h="1" fill="none" extrusionOk="0">
                  <a:moveTo>
                    <a:pt x="1" y="1"/>
                  </a:moveTo>
                  <a:lnTo>
                    <a:pt x="26888" y="1"/>
                  </a:lnTo>
                </a:path>
              </a:pathLst>
            </a:custGeom>
            <a:noFill/>
            <a:ln w="7925" cap="flat" cmpd="sng">
              <a:solidFill>
                <a:srgbClr val="CECEC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14"/>
            <p:cNvSpPr/>
            <p:nvPr/>
          </p:nvSpPr>
          <p:spPr>
            <a:xfrm>
              <a:off x="2820853" y="2828161"/>
              <a:ext cx="127395" cy="27"/>
            </a:xfrm>
            <a:custGeom>
              <a:avLst/>
              <a:gdLst/>
              <a:ahLst/>
              <a:cxnLst/>
              <a:rect l="l" t="t" r="r" b="b"/>
              <a:pathLst>
                <a:path w="4783" h="1" fill="none" extrusionOk="0">
                  <a:moveTo>
                    <a:pt x="1" y="1"/>
                  </a:moveTo>
                  <a:lnTo>
                    <a:pt x="4783" y="1"/>
                  </a:lnTo>
                </a:path>
              </a:pathLst>
            </a:custGeom>
            <a:noFill/>
            <a:ln w="7925" cap="flat" cmpd="sng">
              <a:solidFill>
                <a:srgbClr val="CECEC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14"/>
            <p:cNvSpPr/>
            <p:nvPr/>
          </p:nvSpPr>
          <p:spPr>
            <a:xfrm>
              <a:off x="5818676" y="1675958"/>
              <a:ext cx="504440" cy="27"/>
            </a:xfrm>
            <a:custGeom>
              <a:avLst/>
              <a:gdLst/>
              <a:ahLst/>
              <a:cxnLst/>
              <a:rect l="l" t="t" r="r" b="b"/>
              <a:pathLst>
                <a:path w="18939" h="1" fill="none" extrusionOk="0">
                  <a:moveTo>
                    <a:pt x="18939" y="0"/>
                  </a:moveTo>
                  <a:lnTo>
                    <a:pt x="1" y="0"/>
                  </a:lnTo>
                </a:path>
              </a:pathLst>
            </a:custGeom>
            <a:noFill/>
            <a:ln w="7925" cap="flat" cmpd="sng">
              <a:solidFill>
                <a:srgbClr val="CECEC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4"/>
            <p:cNvSpPr/>
            <p:nvPr/>
          </p:nvSpPr>
          <p:spPr>
            <a:xfrm>
              <a:off x="5606954" y="3985452"/>
              <a:ext cx="716162" cy="27"/>
            </a:xfrm>
            <a:custGeom>
              <a:avLst/>
              <a:gdLst/>
              <a:ahLst/>
              <a:cxnLst/>
              <a:rect l="l" t="t" r="r" b="b"/>
              <a:pathLst>
                <a:path w="26888" h="1" fill="none" extrusionOk="0">
                  <a:moveTo>
                    <a:pt x="26888" y="1"/>
                  </a:moveTo>
                  <a:lnTo>
                    <a:pt x="1" y="1"/>
                  </a:lnTo>
                </a:path>
              </a:pathLst>
            </a:custGeom>
            <a:noFill/>
            <a:ln w="7925" cap="flat" cmpd="sng">
              <a:solidFill>
                <a:srgbClr val="CECEC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14"/>
            <p:cNvSpPr/>
            <p:nvPr/>
          </p:nvSpPr>
          <p:spPr>
            <a:xfrm>
              <a:off x="6195721" y="2828161"/>
              <a:ext cx="127395" cy="27"/>
            </a:xfrm>
            <a:custGeom>
              <a:avLst/>
              <a:gdLst/>
              <a:ahLst/>
              <a:cxnLst/>
              <a:rect l="l" t="t" r="r" b="b"/>
              <a:pathLst>
                <a:path w="4783" h="1" fill="none" extrusionOk="0">
                  <a:moveTo>
                    <a:pt x="4783" y="1"/>
                  </a:moveTo>
                  <a:lnTo>
                    <a:pt x="1" y="1"/>
                  </a:lnTo>
                </a:path>
              </a:pathLst>
            </a:custGeom>
            <a:noFill/>
            <a:ln w="7925" cap="flat" cmpd="sng">
              <a:solidFill>
                <a:srgbClr val="CECEC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14"/>
            <p:cNvSpPr/>
            <p:nvPr/>
          </p:nvSpPr>
          <p:spPr>
            <a:xfrm>
              <a:off x="3623872" y="1880914"/>
              <a:ext cx="1896226" cy="1175030"/>
            </a:xfrm>
            <a:custGeom>
              <a:avLst/>
              <a:gdLst/>
              <a:ahLst/>
              <a:cxnLst/>
              <a:rect l="l" t="t" r="r" b="b"/>
              <a:pathLst>
                <a:path w="71193" h="44116" extrusionOk="0">
                  <a:moveTo>
                    <a:pt x="3421" y="1"/>
                  </a:moveTo>
                  <a:cubicBezTo>
                    <a:pt x="1553" y="1"/>
                    <a:pt x="1" y="1521"/>
                    <a:pt x="1" y="3421"/>
                  </a:cubicBezTo>
                  <a:lnTo>
                    <a:pt x="1" y="40695"/>
                  </a:lnTo>
                  <a:cubicBezTo>
                    <a:pt x="1" y="42595"/>
                    <a:pt x="1553" y="44116"/>
                    <a:pt x="3421" y="44116"/>
                  </a:cubicBezTo>
                  <a:lnTo>
                    <a:pt x="67773" y="44116"/>
                  </a:lnTo>
                  <a:cubicBezTo>
                    <a:pt x="69641" y="44116"/>
                    <a:pt x="71193" y="42595"/>
                    <a:pt x="71193" y="40695"/>
                  </a:cubicBezTo>
                  <a:lnTo>
                    <a:pt x="71193" y="3421"/>
                  </a:lnTo>
                  <a:cubicBezTo>
                    <a:pt x="71193" y="1521"/>
                    <a:pt x="69641" y="1"/>
                    <a:pt x="67773"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4"/>
            <p:cNvSpPr/>
            <p:nvPr/>
          </p:nvSpPr>
          <p:spPr>
            <a:xfrm>
              <a:off x="3331180" y="3017962"/>
              <a:ext cx="2481610" cy="455512"/>
            </a:xfrm>
            <a:custGeom>
              <a:avLst/>
              <a:gdLst/>
              <a:ahLst/>
              <a:cxnLst/>
              <a:rect l="l" t="t" r="r" b="b"/>
              <a:pathLst>
                <a:path w="93171" h="17102" extrusionOk="0">
                  <a:moveTo>
                    <a:pt x="14410" y="0"/>
                  </a:moveTo>
                  <a:cubicBezTo>
                    <a:pt x="12542" y="0"/>
                    <a:pt x="10610" y="634"/>
                    <a:pt x="10103" y="1394"/>
                  </a:cubicBezTo>
                  <a:lnTo>
                    <a:pt x="507" y="15740"/>
                  </a:lnTo>
                  <a:cubicBezTo>
                    <a:pt x="1" y="16468"/>
                    <a:pt x="1616" y="17102"/>
                    <a:pt x="4118" y="17102"/>
                  </a:cubicBezTo>
                  <a:lnTo>
                    <a:pt x="89086" y="17102"/>
                  </a:lnTo>
                  <a:cubicBezTo>
                    <a:pt x="91556" y="17102"/>
                    <a:pt x="93171" y="16468"/>
                    <a:pt x="92664" y="15740"/>
                  </a:cubicBezTo>
                  <a:lnTo>
                    <a:pt x="83069" y="1394"/>
                  </a:lnTo>
                  <a:cubicBezTo>
                    <a:pt x="82594" y="634"/>
                    <a:pt x="80630" y="0"/>
                    <a:pt x="78762" y="0"/>
                  </a:cubicBezTo>
                  <a:close/>
                </a:path>
              </a:pathLst>
            </a:custGeom>
            <a:solidFill>
              <a:srgbClr val="FFFFFF"/>
            </a:solidFill>
            <a:ln w="2375" cap="flat" cmpd="sng">
              <a:solidFill>
                <a:srgbClr val="CECEC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14"/>
            <p:cNvSpPr/>
            <p:nvPr/>
          </p:nvSpPr>
          <p:spPr>
            <a:xfrm>
              <a:off x="3338771" y="3444761"/>
              <a:ext cx="2467280" cy="81849"/>
            </a:xfrm>
            <a:custGeom>
              <a:avLst/>
              <a:gdLst/>
              <a:ahLst/>
              <a:cxnLst/>
              <a:rect l="l" t="t" r="r" b="b"/>
              <a:pathLst>
                <a:path w="92633" h="3073" extrusionOk="0">
                  <a:moveTo>
                    <a:pt x="127" y="1"/>
                  </a:moveTo>
                  <a:lnTo>
                    <a:pt x="127" y="1"/>
                  </a:lnTo>
                  <a:cubicBezTo>
                    <a:pt x="1" y="1869"/>
                    <a:pt x="3358" y="3073"/>
                    <a:pt x="5543" y="3073"/>
                  </a:cubicBezTo>
                  <a:lnTo>
                    <a:pt x="87091" y="3073"/>
                  </a:lnTo>
                  <a:cubicBezTo>
                    <a:pt x="89276" y="3073"/>
                    <a:pt x="92633" y="1869"/>
                    <a:pt x="92474" y="1"/>
                  </a:cubicBezTo>
                  <a:lnTo>
                    <a:pt x="92474" y="1"/>
                  </a:lnTo>
                  <a:cubicBezTo>
                    <a:pt x="92443" y="603"/>
                    <a:pt x="90954" y="1078"/>
                    <a:pt x="88801" y="1078"/>
                  </a:cubicBezTo>
                  <a:lnTo>
                    <a:pt x="3833" y="1078"/>
                  </a:lnTo>
                  <a:cubicBezTo>
                    <a:pt x="1679" y="1078"/>
                    <a:pt x="191" y="603"/>
                    <a:pt x="127"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14"/>
            <p:cNvSpPr/>
            <p:nvPr/>
          </p:nvSpPr>
          <p:spPr>
            <a:xfrm>
              <a:off x="3747032" y="3062656"/>
              <a:ext cx="104622" cy="22800"/>
            </a:xfrm>
            <a:custGeom>
              <a:avLst/>
              <a:gdLst/>
              <a:ahLst/>
              <a:cxnLst/>
              <a:rect l="l" t="t" r="r" b="b"/>
              <a:pathLst>
                <a:path w="3928" h="856" extrusionOk="0">
                  <a:moveTo>
                    <a:pt x="1046" y="1"/>
                  </a:moveTo>
                  <a:cubicBezTo>
                    <a:pt x="697" y="1"/>
                    <a:pt x="380" y="96"/>
                    <a:pt x="317" y="223"/>
                  </a:cubicBezTo>
                  <a:cubicBezTo>
                    <a:pt x="222" y="381"/>
                    <a:pt x="190" y="476"/>
                    <a:pt x="95" y="634"/>
                  </a:cubicBezTo>
                  <a:cubicBezTo>
                    <a:pt x="0" y="761"/>
                    <a:pt x="222" y="856"/>
                    <a:pt x="571" y="856"/>
                  </a:cubicBezTo>
                  <a:lnTo>
                    <a:pt x="2946" y="856"/>
                  </a:lnTo>
                  <a:cubicBezTo>
                    <a:pt x="3262" y="856"/>
                    <a:pt x="3579" y="761"/>
                    <a:pt x="3642" y="634"/>
                  </a:cubicBezTo>
                  <a:cubicBezTo>
                    <a:pt x="3737" y="476"/>
                    <a:pt x="3769" y="381"/>
                    <a:pt x="3864" y="223"/>
                  </a:cubicBezTo>
                  <a:cubicBezTo>
                    <a:pt x="3927" y="96"/>
                    <a:pt x="3706" y="1"/>
                    <a:pt x="3389"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14"/>
            <p:cNvSpPr/>
            <p:nvPr/>
          </p:nvSpPr>
          <p:spPr>
            <a:xfrm>
              <a:off x="3858366" y="3062656"/>
              <a:ext cx="102944" cy="22800"/>
            </a:xfrm>
            <a:custGeom>
              <a:avLst/>
              <a:gdLst/>
              <a:ahLst/>
              <a:cxnLst/>
              <a:rect l="l" t="t" r="r" b="b"/>
              <a:pathLst>
                <a:path w="3865" h="856" extrusionOk="0">
                  <a:moveTo>
                    <a:pt x="951" y="1"/>
                  </a:moveTo>
                  <a:cubicBezTo>
                    <a:pt x="634" y="1"/>
                    <a:pt x="317" y="96"/>
                    <a:pt x="286" y="223"/>
                  </a:cubicBezTo>
                  <a:cubicBezTo>
                    <a:pt x="191" y="381"/>
                    <a:pt x="127" y="476"/>
                    <a:pt x="64" y="634"/>
                  </a:cubicBezTo>
                  <a:cubicBezTo>
                    <a:pt x="1" y="761"/>
                    <a:pt x="222" y="856"/>
                    <a:pt x="539" y="856"/>
                  </a:cubicBezTo>
                  <a:lnTo>
                    <a:pt x="2946" y="856"/>
                  </a:lnTo>
                  <a:cubicBezTo>
                    <a:pt x="3263" y="856"/>
                    <a:pt x="3579" y="761"/>
                    <a:pt x="3611" y="634"/>
                  </a:cubicBezTo>
                  <a:cubicBezTo>
                    <a:pt x="3706" y="476"/>
                    <a:pt x="3738" y="381"/>
                    <a:pt x="3801" y="223"/>
                  </a:cubicBezTo>
                  <a:cubicBezTo>
                    <a:pt x="3864" y="96"/>
                    <a:pt x="3643" y="1"/>
                    <a:pt x="3326"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14"/>
            <p:cNvSpPr/>
            <p:nvPr/>
          </p:nvSpPr>
          <p:spPr>
            <a:xfrm>
              <a:off x="3968875" y="3062656"/>
              <a:ext cx="102092" cy="22800"/>
            </a:xfrm>
            <a:custGeom>
              <a:avLst/>
              <a:gdLst/>
              <a:ahLst/>
              <a:cxnLst/>
              <a:rect l="l" t="t" r="r" b="b"/>
              <a:pathLst>
                <a:path w="3833" h="856" extrusionOk="0">
                  <a:moveTo>
                    <a:pt x="919" y="1"/>
                  </a:moveTo>
                  <a:cubicBezTo>
                    <a:pt x="602" y="1"/>
                    <a:pt x="285" y="96"/>
                    <a:pt x="254" y="223"/>
                  </a:cubicBezTo>
                  <a:cubicBezTo>
                    <a:pt x="190" y="381"/>
                    <a:pt x="127" y="476"/>
                    <a:pt x="64" y="634"/>
                  </a:cubicBezTo>
                  <a:cubicBezTo>
                    <a:pt x="0" y="761"/>
                    <a:pt x="254" y="856"/>
                    <a:pt x="570" y="856"/>
                  </a:cubicBezTo>
                  <a:lnTo>
                    <a:pt x="2946" y="856"/>
                  </a:lnTo>
                  <a:cubicBezTo>
                    <a:pt x="3294" y="856"/>
                    <a:pt x="3579" y="761"/>
                    <a:pt x="3642" y="634"/>
                  </a:cubicBezTo>
                  <a:cubicBezTo>
                    <a:pt x="3706" y="476"/>
                    <a:pt x="3737" y="381"/>
                    <a:pt x="3769" y="223"/>
                  </a:cubicBezTo>
                  <a:cubicBezTo>
                    <a:pt x="3832" y="96"/>
                    <a:pt x="3611" y="1"/>
                    <a:pt x="3262"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14"/>
            <p:cNvSpPr/>
            <p:nvPr/>
          </p:nvSpPr>
          <p:spPr>
            <a:xfrm>
              <a:off x="4080209" y="3062656"/>
              <a:ext cx="100414" cy="22800"/>
            </a:xfrm>
            <a:custGeom>
              <a:avLst/>
              <a:gdLst/>
              <a:ahLst/>
              <a:cxnLst/>
              <a:rect l="l" t="t" r="r" b="b"/>
              <a:pathLst>
                <a:path w="3770" h="856" extrusionOk="0">
                  <a:moveTo>
                    <a:pt x="856" y="1"/>
                  </a:moveTo>
                  <a:cubicBezTo>
                    <a:pt x="539" y="1"/>
                    <a:pt x="222" y="96"/>
                    <a:pt x="191" y="223"/>
                  </a:cubicBezTo>
                  <a:cubicBezTo>
                    <a:pt x="127" y="381"/>
                    <a:pt x="96" y="476"/>
                    <a:pt x="64" y="634"/>
                  </a:cubicBezTo>
                  <a:cubicBezTo>
                    <a:pt x="1" y="761"/>
                    <a:pt x="254" y="856"/>
                    <a:pt x="571" y="856"/>
                  </a:cubicBezTo>
                  <a:lnTo>
                    <a:pt x="2946" y="856"/>
                  </a:lnTo>
                  <a:cubicBezTo>
                    <a:pt x="3294" y="856"/>
                    <a:pt x="3579" y="761"/>
                    <a:pt x="3611" y="634"/>
                  </a:cubicBezTo>
                  <a:cubicBezTo>
                    <a:pt x="3674" y="476"/>
                    <a:pt x="3674" y="381"/>
                    <a:pt x="3738" y="223"/>
                  </a:cubicBezTo>
                  <a:cubicBezTo>
                    <a:pt x="3769" y="96"/>
                    <a:pt x="3516" y="1"/>
                    <a:pt x="3199"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14"/>
            <p:cNvSpPr/>
            <p:nvPr/>
          </p:nvSpPr>
          <p:spPr>
            <a:xfrm>
              <a:off x="4191570" y="3062656"/>
              <a:ext cx="98709" cy="22800"/>
            </a:xfrm>
            <a:custGeom>
              <a:avLst/>
              <a:gdLst/>
              <a:ahLst/>
              <a:cxnLst/>
              <a:rect l="l" t="t" r="r" b="b"/>
              <a:pathLst>
                <a:path w="3706" h="856" extrusionOk="0">
                  <a:moveTo>
                    <a:pt x="792" y="1"/>
                  </a:moveTo>
                  <a:cubicBezTo>
                    <a:pt x="475" y="1"/>
                    <a:pt x="158" y="96"/>
                    <a:pt x="127" y="223"/>
                  </a:cubicBezTo>
                  <a:cubicBezTo>
                    <a:pt x="95" y="381"/>
                    <a:pt x="63" y="476"/>
                    <a:pt x="32" y="634"/>
                  </a:cubicBezTo>
                  <a:cubicBezTo>
                    <a:pt x="0" y="761"/>
                    <a:pt x="222" y="856"/>
                    <a:pt x="570" y="856"/>
                  </a:cubicBezTo>
                  <a:lnTo>
                    <a:pt x="2945" y="856"/>
                  </a:lnTo>
                  <a:cubicBezTo>
                    <a:pt x="3294" y="856"/>
                    <a:pt x="3579" y="761"/>
                    <a:pt x="3610" y="634"/>
                  </a:cubicBezTo>
                  <a:cubicBezTo>
                    <a:pt x="3642" y="476"/>
                    <a:pt x="3642" y="381"/>
                    <a:pt x="3674" y="223"/>
                  </a:cubicBezTo>
                  <a:cubicBezTo>
                    <a:pt x="3705" y="96"/>
                    <a:pt x="3452" y="1"/>
                    <a:pt x="3135"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14"/>
            <p:cNvSpPr/>
            <p:nvPr/>
          </p:nvSpPr>
          <p:spPr>
            <a:xfrm>
              <a:off x="4302052" y="3062656"/>
              <a:ext cx="97031" cy="22800"/>
            </a:xfrm>
            <a:custGeom>
              <a:avLst/>
              <a:gdLst/>
              <a:ahLst/>
              <a:cxnLst/>
              <a:rect l="l" t="t" r="r" b="b"/>
              <a:pathLst>
                <a:path w="3643" h="856" extrusionOk="0">
                  <a:moveTo>
                    <a:pt x="729" y="1"/>
                  </a:moveTo>
                  <a:cubicBezTo>
                    <a:pt x="412" y="1"/>
                    <a:pt x="127" y="96"/>
                    <a:pt x="96" y="223"/>
                  </a:cubicBezTo>
                  <a:cubicBezTo>
                    <a:pt x="96" y="381"/>
                    <a:pt x="64" y="476"/>
                    <a:pt x="32" y="634"/>
                  </a:cubicBezTo>
                  <a:cubicBezTo>
                    <a:pt x="1" y="761"/>
                    <a:pt x="254" y="856"/>
                    <a:pt x="602" y="856"/>
                  </a:cubicBezTo>
                  <a:lnTo>
                    <a:pt x="2978" y="856"/>
                  </a:lnTo>
                  <a:cubicBezTo>
                    <a:pt x="3294" y="856"/>
                    <a:pt x="3579" y="761"/>
                    <a:pt x="3579" y="634"/>
                  </a:cubicBezTo>
                  <a:cubicBezTo>
                    <a:pt x="3611" y="476"/>
                    <a:pt x="3611" y="381"/>
                    <a:pt x="3643" y="223"/>
                  </a:cubicBezTo>
                  <a:cubicBezTo>
                    <a:pt x="3643" y="96"/>
                    <a:pt x="3421" y="1"/>
                    <a:pt x="3073"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14"/>
            <p:cNvSpPr/>
            <p:nvPr/>
          </p:nvSpPr>
          <p:spPr>
            <a:xfrm>
              <a:off x="4413413" y="3062656"/>
              <a:ext cx="96179" cy="22800"/>
            </a:xfrm>
            <a:custGeom>
              <a:avLst/>
              <a:gdLst/>
              <a:ahLst/>
              <a:cxnLst/>
              <a:rect l="l" t="t" r="r" b="b"/>
              <a:pathLst>
                <a:path w="3611" h="856" extrusionOk="0">
                  <a:moveTo>
                    <a:pt x="665" y="1"/>
                  </a:moveTo>
                  <a:cubicBezTo>
                    <a:pt x="348" y="1"/>
                    <a:pt x="63" y="96"/>
                    <a:pt x="63" y="223"/>
                  </a:cubicBezTo>
                  <a:cubicBezTo>
                    <a:pt x="32" y="381"/>
                    <a:pt x="32" y="476"/>
                    <a:pt x="0" y="634"/>
                  </a:cubicBezTo>
                  <a:cubicBezTo>
                    <a:pt x="0" y="761"/>
                    <a:pt x="253" y="856"/>
                    <a:pt x="602" y="856"/>
                  </a:cubicBezTo>
                  <a:lnTo>
                    <a:pt x="2977" y="856"/>
                  </a:lnTo>
                  <a:cubicBezTo>
                    <a:pt x="3294" y="856"/>
                    <a:pt x="3579" y="761"/>
                    <a:pt x="3579" y="634"/>
                  </a:cubicBezTo>
                  <a:cubicBezTo>
                    <a:pt x="3579" y="476"/>
                    <a:pt x="3579" y="381"/>
                    <a:pt x="3610" y="223"/>
                  </a:cubicBezTo>
                  <a:cubicBezTo>
                    <a:pt x="3610" y="96"/>
                    <a:pt x="3357" y="1"/>
                    <a:pt x="3009"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14"/>
            <p:cNvSpPr/>
            <p:nvPr/>
          </p:nvSpPr>
          <p:spPr>
            <a:xfrm>
              <a:off x="4524747" y="3062656"/>
              <a:ext cx="95327" cy="22800"/>
            </a:xfrm>
            <a:custGeom>
              <a:avLst/>
              <a:gdLst/>
              <a:ahLst/>
              <a:cxnLst/>
              <a:rect l="l" t="t" r="r" b="b"/>
              <a:pathLst>
                <a:path w="3579" h="856" extrusionOk="0">
                  <a:moveTo>
                    <a:pt x="602" y="1"/>
                  </a:moveTo>
                  <a:cubicBezTo>
                    <a:pt x="285" y="1"/>
                    <a:pt x="0" y="96"/>
                    <a:pt x="0" y="223"/>
                  </a:cubicBezTo>
                  <a:cubicBezTo>
                    <a:pt x="0" y="381"/>
                    <a:pt x="0" y="476"/>
                    <a:pt x="0" y="634"/>
                  </a:cubicBezTo>
                  <a:cubicBezTo>
                    <a:pt x="0" y="761"/>
                    <a:pt x="254" y="856"/>
                    <a:pt x="570" y="856"/>
                  </a:cubicBezTo>
                  <a:lnTo>
                    <a:pt x="2977" y="856"/>
                  </a:lnTo>
                  <a:cubicBezTo>
                    <a:pt x="3294" y="856"/>
                    <a:pt x="3579" y="761"/>
                    <a:pt x="3547" y="634"/>
                  </a:cubicBezTo>
                  <a:cubicBezTo>
                    <a:pt x="3547" y="476"/>
                    <a:pt x="3547" y="381"/>
                    <a:pt x="3547" y="223"/>
                  </a:cubicBezTo>
                  <a:cubicBezTo>
                    <a:pt x="3547" y="96"/>
                    <a:pt x="3262" y="1"/>
                    <a:pt x="2946"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14"/>
            <p:cNvSpPr/>
            <p:nvPr/>
          </p:nvSpPr>
          <p:spPr>
            <a:xfrm>
              <a:off x="4634404" y="3062656"/>
              <a:ext cx="96179" cy="22800"/>
            </a:xfrm>
            <a:custGeom>
              <a:avLst/>
              <a:gdLst/>
              <a:ahLst/>
              <a:cxnLst/>
              <a:rect l="l" t="t" r="r" b="b"/>
              <a:pathLst>
                <a:path w="3611" h="856" extrusionOk="0">
                  <a:moveTo>
                    <a:pt x="602" y="1"/>
                  </a:moveTo>
                  <a:cubicBezTo>
                    <a:pt x="254" y="1"/>
                    <a:pt x="0" y="96"/>
                    <a:pt x="0" y="223"/>
                  </a:cubicBezTo>
                  <a:cubicBezTo>
                    <a:pt x="32" y="381"/>
                    <a:pt x="32" y="476"/>
                    <a:pt x="32" y="634"/>
                  </a:cubicBezTo>
                  <a:cubicBezTo>
                    <a:pt x="32" y="761"/>
                    <a:pt x="317" y="856"/>
                    <a:pt x="634" y="856"/>
                  </a:cubicBezTo>
                  <a:lnTo>
                    <a:pt x="3009" y="856"/>
                  </a:lnTo>
                  <a:cubicBezTo>
                    <a:pt x="3357" y="856"/>
                    <a:pt x="3611" y="761"/>
                    <a:pt x="3611" y="634"/>
                  </a:cubicBezTo>
                  <a:cubicBezTo>
                    <a:pt x="3579" y="476"/>
                    <a:pt x="3579" y="381"/>
                    <a:pt x="3547" y="223"/>
                  </a:cubicBezTo>
                  <a:cubicBezTo>
                    <a:pt x="3547" y="96"/>
                    <a:pt x="3262" y="1"/>
                    <a:pt x="2946"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14"/>
            <p:cNvSpPr/>
            <p:nvPr/>
          </p:nvSpPr>
          <p:spPr>
            <a:xfrm>
              <a:off x="4744060" y="3062656"/>
              <a:ext cx="97857" cy="22800"/>
            </a:xfrm>
            <a:custGeom>
              <a:avLst/>
              <a:gdLst/>
              <a:ahLst/>
              <a:cxnLst/>
              <a:rect l="l" t="t" r="r" b="b"/>
              <a:pathLst>
                <a:path w="3674" h="856" extrusionOk="0">
                  <a:moveTo>
                    <a:pt x="602" y="1"/>
                  </a:moveTo>
                  <a:cubicBezTo>
                    <a:pt x="254" y="1"/>
                    <a:pt x="0" y="96"/>
                    <a:pt x="32" y="223"/>
                  </a:cubicBezTo>
                  <a:cubicBezTo>
                    <a:pt x="32" y="381"/>
                    <a:pt x="64" y="476"/>
                    <a:pt x="64" y="634"/>
                  </a:cubicBezTo>
                  <a:cubicBezTo>
                    <a:pt x="95" y="761"/>
                    <a:pt x="380" y="856"/>
                    <a:pt x="697" y="856"/>
                  </a:cubicBezTo>
                  <a:lnTo>
                    <a:pt x="3072" y="856"/>
                  </a:lnTo>
                  <a:cubicBezTo>
                    <a:pt x="3421" y="856"/>
                    <a:pt x="3674" y="761"/>
                    <a:pt x="3642" y="634"/>
                  </a:cubicBezTo>
                  <a:cubicBezTo>
                    <a:pt x="3611" y="476"/>
                    <a:pt x="3579" y="381"/>
                    <a:pt x="3547" y="223"/>
                  </a:cubicBezTo>
                  <a:cubicBezTo>
                    <a:pt x="3547" y="96"/>
                    <a:pt x="3262" y="1"/>
                    <a:pt x="2946"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14"/>
            <p:cNvSpPr/>
            <p:nvPr/>
          </p:nvSpPr>
          <p:spPr>
            <a:xfrm>
              <a:off x="4853716" y="3062656"/>
              <a:ext cx="99562" cy="22800"/>
            </a:xfrm>
            <a:custGeom>
              <a:avLst/>
              <a:gdLst/>
              <a:ahLst/>
              <a:cxnLst/>
              <a:rect l="l" t="t" r="r" b="b"/>
              <a:pathLst>
                <a:path w="3738" h="856" extrusionOk="0">
                  <a:moveTo>
                    <a:pt x="570" y="1"/>
                  </a:moveTo>
                  <a:cubicBezTo>
                    <a:pt x="254" y="1"/>
                    <a:pt x="0" y="96"/>
                    <a:pt x="32" y="223"/>
                  </a:cubicBezTo>
                  <a:cubicBezTo>
                    <a:pt x="64" y="381"/>
                    <a:pt x="95" y="476"/>
                    <a:pt x="127" y="634"/>
                  </a:cubicBezTo>
                  <a:cubicBezTo>
                    <a:pt x="159" y="761"/>
                    <a:pt x="444" y="856"/>
                    <a:pt x="760" y="856"/>
                  </a:cubicBezTo>
                  <a:lnTo>
                    <a:pt x="3167" y="856"/>
                  </a:lnTo>
                  <a:cubicBezTo>
                    <a:pt x="3484" y="856"/>
                    <a:pt x="3737" y="761"/>
                    <a:pt x="3706" y="634"/>
                  </a:cubicBezTo>
                  <a:cubicBezTo>
                    <a:pt x="3642" y="476"/>
                    <a:pt x="3611" y="381"/>
                    <a:pt x="3579" y="223"/>
                  </a:cubicBezTo>
                  <a:cubicBezTo>
                    <a:pt x="3547" y="96"/>
                    <a:pt x="3262" y="1"/>
                    <a:pt x="2946"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14"/>
            <p:cNvSpPr/>
            <p:nvPr/>
          </p:nvSpPr>
          <p:spPr>
            <a:xfrm>
              <a:off x="4963373" y="3062656"/>
              <a:ext cx="100387" cy="22800"/>
            </a:xfrm>
            <a:custGeom>
              <a:avLst/>
              <a:gdLst/>
              <a:ahLst/>
              <a:cxnLst/>
              <a:rect l="l" t="t" r="r" b="b"/>
              <a:pathLst>
                <a:path w="3769" h="856" extrusionOk="0">
                  <a:moveTo>
                    <a:pt x="570" y="1"/>
                  </a:moveTo>
                  <a:cubicBezTo>
                    <a:pt x="254" y="1"/>
                    <a:pt x="0" y="96"/>
                    <a:pt x="32" y="223"/>
                  </a:cubicBezTo>
                  <a:cubicBezTo>
                    <a:pt x="95" y="381"/>
                    <a:pt x="127" y="476"/>
                    <a:pt x="159" y="634"/>
                  </a:cubicBezTo>
                  <a:cubicBezTo>
                    <a:pt x="190" y="761"/>
                    <a:pt x="475" y="856"/>
                    <a:pt x="824" y="856"/>
                  </a:cubicBezTo>
                  <a:lnTo>
                    <a:pt x="3199" y="856"/>
                  </a:lnTo>
                  <a:cubicBezTo>
                    <a:pt x="3516" y="856"/>
                    <a:pt x="3769" y="761"/>
                    <a:pt x="3737" y="634"/>
                  </a:cubicBezTo>
                  <a:cubicBezTo>
                    <a:pt x="3674" y="476"/>
                    <a:pt x="3642" y="381"/>
                    <a:pt x="3579" y="223"/>
                  </a:cubicBezTo>
                  <a:cubicBezTo>
                    <a:pt x="3547" y="96"/>
                    <a:pt x="3231" y="1"/>
                    <a:pt x="2914"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14"/>
            <p:cNvSpPr/>
            <p:nvPr/>
          </p:nvSpPr>
          <p:spPr>
            <a:xfrm>
              <a:off x="5073029" y="3062656"/>
              <a:ext cx="101240" cy="22800"/>
            </a:xfrm>
            <a:custGeom>
              <a:avLst/>
              <a:gdLst/>
              <a:ahLst/>
              <a:cxnLst/>
              <a:rect l="l" t="t" r="r" b="b"/>
              <a:pathLst>
                <a:path w="3801" h="856" extrusionOk="0">
                  <a:moveTo>
                    <a:pt x="570" y="1"/>
                  </a:moveTo>
                  <a:cubicBezTo>
                    <a:pt x="222" y="1"/>
                    <a:pt x="0" y="96"/>
                    <a:pt x="64" y="223"/>
                  </a:cubicBezTo>
                  <a:cubicBezTo>
                    <a:pt x="95" y="381"/>
                    <a:pt x="127" y="476"/>
                    <a:pt x="190" y="634"/>
                  </a:cubicBezTo>
                  <a:cubicBezTo>
                    <a:pt x="254" y="761"/>
                    <a:pt x="539" y="856"/>
                    <a:pt x="887" y="856"/>
                  </a:cubicBezTo>
                  <a:lnTo>
                    <a:pt x="3262" y="856"/>
                  </a:lnTo>
                  <a:cubicBezTo>
                    <a:pt x="3579" y="856"/>
                    <a:pt x="3801" y="761"/>
                    <a:pt x="3769" y="634"/>
                  </a:cubicBezTo>
                  <a:cubicBezTo>
                    <a:pt x="3706" y="476"/>
                    <a:pt x="3642" y="381"/>
                    <a:pt x="3579" y="223"/>
                  </a:cubicBezTo>
                  <a:cubicBezTo>
                    <a:pt x="3547" y="96"/>
                    <a:pt x="3230" y="1"/>
                    <a:pt x="2914"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14"/>
            <p:cNvSpPr/>
            <p:nvPr/>
          </p:nvSpPr>
          <p:spPr>
            <a:xfrm>
              <a:off x="5182685" y="3062656"/>
              <a:ext cx="102918" cy="22800"/>
            </a:xfrm>
            <a:custGeom>
              <a:avLst/>
              <a:gdLst/>
              <a:ahLst/>
              <a:cxnLst/>
              <a:rect l="l" t="t" r="r" b="b"/>
              <a:pathLst>
                <a:path w="3864" h="856" extrusionOk="0">
                  <a:moveTo>
                    <a:pt x="570" y="1"/>
                  </a:moveTo>
                  <a:cubicBezTo>
                    <a:pt x="222" y="1"/>
                    <a:pt x="0" y="96"/>
                    <a:pt x="64" y="223"/>
                  </a:cubicBezTo>
                  <a:cubicBezTo>
                    <a:pt x="127" y="381"/>
                    <a:pt x="159" y="476"/>
                    <a:pt x="254" y="634"/>
                  </a:cubicBezTo>
                  <a:cubicBezTo>
                    <a:pt x="285" y="761"/>
                    <a:pt x="602" y="856"/>
                    <a:pt x="919" y="856"/>
                  </a:cubicBezTo>
                  <a:lnTo>
                    <a:pt x="3325" y="856"/>
                  </a:lnTo>
                  <a:cubicBezTo>
                    <a:pt x="3642" y="856"/>
                    <a:pt x="3864" y="761"/>
                    <a:pt x="3801" y="634"/>
                  </a:cubicBezTo>
                  <a:cubicBezTo>
                    <a:pt x="3737" y="476"/>
                    <a:pt x="3674" y="381"/>
                    <a:pt x="3610" y="223"/>
                  </a:cubicBezTo>
                  <a:cubicBezTo>
                    <a:pt x="3547" y="96"/>
                    <a:pt x="3230" y="1"/>
                    <a:pt x="2914"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14"/>
            <p:cNvSpPr/>
            <p:nvPr/>
          </p:nvSpPr>
          <p:spPr>
            <a:xfrm>
              <a:off x="5292341" y="3062656"/>
              <a:ext cx="104622" cy="22800"/>
            </a:xfrm>
            <a:custGeom>
              <a:avLst/>
              <a:gdLst/>
              <a:ahLst/>
              <a:cxnLst/>
              <a:rect l="l" t="t" r="r" b="b"/>
              <a:pathLst>
                <a:path w="3928" h="856" extrusionOk="0">
                  <a:moveTo>
                    <a:pt x="539" y="1"/>
                  </a:moveTo>
                  <a:cubicBezTo>
                    <a:pt x="222" y="1"/>
                    <a:pt x="0" y="96"/>
                    <a:pt x="64" y="223"/>
                  </a:cubicBezTo>
                  <a:cubicBezTo>
                    <a:pt x="159" y="381"/>
                    <a:pt x="190" y="476"/>
                    <a:pt x="285" y="634"/>
                  </a:cubicBezTo>
                  <a:cubicBezTo>
                    <a:pt x="349" y="761"/>
                    <a:pt x="665" y="856"/>
                    <a:pt x="982" y="856"/>
                  </a:cubicBezTo>
                  <a:lnTo>
                    <a:pt x="3389" y="856"/>
                  </a:lnTo>
                  <a:cubicBezTo>
                    <a:pt x="3705" y="856"/>
                    <a:pt x="3927" y="761"/>
                    <a:pt x="3864" y="634"/>
                  </a:cubicBezTo>
                  <a:cubicBezTo>
                    <a:pt x="3737" y="476"/>
                    <a:pt x="3705" y="381"/>
                    <a:pt x="3610" y="223"/>
                  </a:cubicBezTo>
                  <a:cubicBezTo>
                    <a:pt x="3547" y="96"/>
                    <a:pt x="3230" y="1"/>
                    <a:pt x="2882"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4"/>
            <p:cNvSpPr/>
            <p:nvPr/>
          </p:nvSpPr>
          <p:spPr>
            <a:xfrm>
              <a:off x="3724259" y="3091342"/>
              <a:ext cx="80997" cy="35451"/>
            </a:xfrm>
            <a:custGeom>
              <a:avLst/>
              <a:gdLst/>
              <a:ahLst/>
              <a:cxnLst/>
              <a:rect l="l" t="t" r="r" b="b"/>
              <a:pathLst>
                <a:path w="3041" h="1331" extrusionOk="0">
                  <a:moveTo>
                    <a:pt x="1299" y="1"/>
                  </a:moveTo>
                  <a:cubicBezTo>
                    <a:pt x="950" y="1"/>
                    <a:pt x="634" y="96"/>
                    <a:pt x="570" y="222"/>
                  </a:cubicBezTo>
                  <a:cubicBezTo>
                    <a:pt x="380" y="571"/>
                    <a:pt x="285" y="761"/>
                    <a:pt x="64" y="1109"/>
                  </a:cubicBezTo>
                  <a:cubicBezTo>
                    <a:pt x="0" y="1236"/>
                    <a:pt x="222" y="1331"/>
                    <a:pt x="570" y="1331"/>
                  </a:cubicBezTo>
                  <a:lnTo>
                    <a:pt x="1806" y="1331"/>
                  </a:lnTo>
                  <a:cubicBezTo>
                    <a:pt x="2122" y="1331"/>
                    <a:pt x="2471" y="1236"/>
                    <a:pt x="2534" y="1109"/>
                  </a:cubicBezTo>
                  <a:cubicBezTo>
                    <a:pt x="2692" y="761"/>
                    <a:pt x="2787" y="571"/>
                    <a:pt x="2977" y="222"/>
                  </a:cubicBezTo>
                  <a:cubicBezTo>
                    <a:pt x="3041" y="96"/>
                    <a:pt x="2819" y="1"/>
                    <a:pt x="2471"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14"/>
            <p:cNvSpPr/>
            <p:nvPr/>
          </p:nvSpPr>
          <p:spPr>
            <a:xfrm>
              <a:off x="3806082" y="3091342"/>
              <a:ext cx="110509" cy="35451"/>
            </a:xfrm>
            <a:custGeom>
              <a:avLst/>
              <a:gdLst/>
              <a:ahLst/>
              <a:cxnLst/>
              <a:rect l="l" t="t" r="r" b="b"/>
              <a:pathLst>
                <a:path w="4149" h="1331" extrusionOk="0">
                  <a:moveTo>
                    <a:pt x="1204" y="1"/>
                  </a:moveTo>
                  <a:cubicBezTo>
                    <a:pt x="887" y="1"/>
                    <a:pt x="570" y="96"/>
                    <a:pt x="507" y="222"/>
                  </a:cubicBezTo>
                  <a:cubicBezTo>
                    <a:pt x="317" y="571"/>
                    <a:pt x="222" y="761"/>
                    <a:pt x="64" y="1109"/>
                  </a:cubicBezTo>
                  <a:cubicBezTo>
                    <a:pt x="0" y="1236"/>
                    <a:pt x="222" y="1331"/>
                    <a:pt x="570" y="1331"/>
                  </a:cubicBezTo>
                  <a:lnTo>
                    <a:pt x="3009" y="1331"/>
                  </a:lnTo>
                  <a:cubicBezTo>
                    <a:pt x="3357" y="1331"/>
                    <a:pt x="3674" y="1236"/>
                    <a:pt x="3706" y="1109"/>
                  </a:cubicBezTo>
                  <a:cubicBezTo>
                    <a:pt x="3864" y="761"/>
                    <a:pt x="3959" y="571"/>
                    <a:pt x="4117" y="222"/>
                  </a:cubicBezTo>
                  <a:cubicBezTo>
                    <a:pt x="4149" y="96"/>
                    <a:pt x="3927" y="1"/>
                    <a:pt x="3611"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14"/>
            <p:cNvSpPr/>
            <p:nvPr/>
          </p:nvSpPr>
          <p:spPr>
            <a:xfrm>
              <a:off x="3919946" y="3091342"/>
              <a:ext cx="108831" cy="35451"/>
            </a:xfrm>
            <a:custGeom>
              <a:avLst/>
              <a:gdLst/>
              <a:ahLst/>
              <a:cxnLst/>
              <a:rect l="l" t="t" r="r" b="b"/>
              <a:pathLst>
                <a:path w="4086" h="1331" extrusionOk="0">
                  <a:moveTo>
                    <a:pt x="1141" y="1"/>
                  </a:moveTo>
                  <a:cubicBezTo>
                    <a:pt x="792" y="1"/>
                    <a:pt x="476" y="96"/>
                    <a:pt x="444" y="222"/>
                  </a:cubicBezTo>
                  <a:cubicBezTo>
                    <a:pt x="286" y="571"/>
                    <a:pt x="222" y="761"/>
                    <a:pt x="64" y="1109"/>
                  </a:cubicBezTo>
                  <a:cubicBezTo>
                    <a:pt x="1" y="1236"/>
                    <a:pt x="254" y="1331"/>
                    <a:pt x="571" y="1331"/>
                  </a:cubicBezTo>
                  <a:lnTo>
                    <a:pt x="3041" y="1331"/>
                  </a:lnTo>
                  <a:cubicBezTo>
                    <a:pt x="3358" y="1331"/>
                    <a:pt x="3674" y="1236"/>
                    <a:pt x="3706" y="1109"/>
                  </a:cubicBezTo>
                  <a:cubicBezTo>
                    <a:pt x="3833" y="761"/>
                    <a:pt x="3928" y="571"/>
                    <a:pt x="4054" y="222"/>
                  </a:cubicBezTo>
                  <a:cubicBezTo>
                    <a:pt x="4086" y="96"/>
                    <a:pt x="3864" y="1"/>
                    <a:pt x="3516"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14"/>
            <p:cNvSpPr/>
            <p:nvPr/>
          </p:nvSpPr>
          <p:spPr>
            <a:xfrm>
              <a:off x="4033811" y="3091342"/>
              <a:ext cx="107153" cy="35451"/>
            </a:xfrm>
            <a:custGeom>
              <a:avLst/>
              <a:gdLst/>
              <a:ahLst/>
              <a:cxnLst/>
              <a:rect l="l" t="t" r="r" b="b"/>
              <a:pathLst>
                <a:path w="4023" h="1331" extrusionOk="0">
                  <a:moveTo>
                    <a:pt x="1046" y="1"/>
                  </a:moveTo>
                  <a:cubicBezTo>
                    <a:pt x="729" y="1"/>
                    <a:pt x="413" y="96"/>
                    <a:pt x="381" y="222"/>
                  </a:cubicBezTo>
                  <a:cubicBezTo>
                    <a:pt x="254" y="571"/>
                    <a:pt x="191" y="761"/>
                    <a:pt x="64" y="1109"/>
                  </a:cubicBezTo>
                  <a:cubicBezTo>
                    <a:pt x="1" y="1236"/>
                    <a:pt x="254" y="1331"/>
                    <a:pt x="603" y="1331"/>
                  </a:cubicBezTo>
                  <a:lnTo>
                    <a:pt x="3041" y="1331"/>
                  </a:lnTo>
                  <a:cubicBezTo>
                    <a:pt x="3390" y="1331"/>
                    <a:pt x="3675" y="1236"/>
                    <a:pt x="3738" y="1109"/>
                  </a:cubicBezTo>
                  <a:cubicBezTo>
                    <a:pt x="3833" y="761"/>
                    <a:pt x="3865" y="571"/>
                    <a:pt x="3991" y="222"/>
                  </a:cubicBezTo>
                  <a:cubicBezTo>
                    <a:pt x="4023" y="96"/>
                    <a:pt x="3770" y="1"/>
                    <a:pt x="3453"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4"/>
            <p:cNvSpPr/>
            <p:nvPr/>
          </p:nvSpPr>
          <p:spPr>
            <a:xfrm>
              <a:off x="4148528" y="3091342"/>
              <a:ext cx="103797" cy="35451"/>
            </a:xfrm>
            <a:custGeom>
              <a:avLst/>
              <a:gdLst/>
              <a:ahLst/>
              <a:cxnLst/>
              <a:rect l="l" t="t" r="r" b="b"/>
              <a:pathLst>
                <a:path w="3897" h="1331" extrusionOk="0">
                  <a:moveTo>
                    <a:pt x="919" y="1"/>
                  </a:moveTo>
                  <a:cubicBezTo>
                    <a:pt x="603" y="1"/>
                    <a:pt x="318" y="96"/>
                    <a:pt x="286" y="222"/>
                  </a:cubicBezTo>
                  <a:cubicBezTo>
                    <a:pt x="159" y="571"/>
                    <a:pt x="128" y="761"/>
                    <a:pt x="33" y="1109"/>
                  </a:cubicBezTo>
                  <a:cubicBezTo>
                    <a:pt x="1" y="1236"/>
                    <a:pt x="254" y="1331"/>
                    <a:pt x="571" y="1331"/>
                  </a:cubicBezTo>
                  <a:lnTo>
                    <a:pt x="3041" y="1331"/>
                  </a:lnTo>
                  <a:cubicBezTo>
                    <a:pt x="3358" y="1331"/>
                    <a:pt x="3675" y="1236"/>
                    <a:pt x="3675" y="1109"/>
                  </a:cubicBezTo>
                  <a:cubicBezTo>
                    <a:pt x="3770" y="761"/>
                    <a:pt x="3801" y="571"/>
                    <a:pt x="3865" y="222"/>
                  </a:cubicBezTo>
                  <a:cubicBezTo>
                    <a:pt x="3896" y="96"/>
                    <a:pt x="3643" y="1"/>
                    <a:pt x="3326"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14"/>
            <p:cNvSpPr/>
            <p:nvPr/>
          </p:nvSpPr>
          <p:spPr>
            <a:xfrm>
              <a:off x="4262419" y="3091342"/>
              <a:ext cx="102092" cy="35451"/>
            </a:xfrm>
            <a:custGeom>
              <a:avLst/>
              <a:gdLst/>
              <a:ahLst/>
              <a:cxnLst/>
              <a:rect l="l" t="t" r="r" b="b"/>
              <a:pathLst>
                <a:path w="3833" h="1331" extrusionOk="0">
                  <a:moveTo>
                    <a:pt x="855" y="1"/>
                  </a:moveTo>
                  <a:cubicBezTo>
                    <a:pt x="507" y="1"/>
                    <a:pt x="222" y="96"/>
                    <a:pt x="190" y="222"/>
                  </a:cubicBezTo>
                  <a:cubicBezTo>
                    <a:pt x="127" y="571"/>
                    <a:pt x="95" y="761"/>
                    <a:pt x="32" y="1109"/>
                  </a:cubicBezTo>
                  <a:cubicBezTo>
                    <a:pt x="0" y="1236"/>
                    <a:pt x="254" y="1331"/>
                    <a:pt x="602" y="1331"/>
                  </a:cubicBezTo>
                  <a:lnTo>
                    <a:pt x="3040" y="1331"/>
                  </a:lnTo>
                  <a:cubicBezTo>
                    <a:pt x="3389" y="1331"/>
                    <a:pt x="3674" y="1236"/>
                    <a:pt x="3674" y="1109"/>
                  </a:cubicBezTo>
                  <a:cubicBezTo>
                    <a:pt x="3737" y="761"/>
                    <a:pt x="3769" y="571"/>
                    <a:pt x="3801" y="222"/>
                  </a:cubicBezTo>
                  <a:cubicBezTo>
                    <a:pt x="3832" y="96"/>
                    <a:pt x="3579" y="1"/>
                    <a:pt x="3231"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4"/>
            <p:cNvSpPr/>
            <p:nvPr/>
          </p:nvSpPr>
          <p:spPr>
            <a:xfrm>
              <a:off x="4376284" y="3091342"/>
              <a:ext cx="99562" cy="35451"/>
            </a:xfrm>
            <a:custGeom>
              <a:avLst/>
              <a:gdLst/>
              <a:ahLst/>
              <a:cxnLst/>
              <a:rect l="l" t="t" r="r" b="b"/>
              <a:pathLst>
                <a:path w="3738" h="1331" extrusionOk="0">
                  <a:moveTo>
                    <a:pt x="761" y="1"/>
                  </a:moveTo>
                  <a:cubicBezTo>
                    <a:pt x="444" y="1"/>
                    <a:pt x="159" y="96"/>
                    <a:pt x="127" y="222"/>
                  </a:cubicBezTo>
                  <a:cubicBezTo>
                    <a:pt x="96" y="571"/>
                    <a:pt x="64" y="761"/>
                    <a:pt x="32" y="1109"/>
                  </a:cubicBezTo>
                  <a:cubicBezTo>
                    <a:pt x="1" y="1236"/>
                    <a:pt x="286" y="1331"/>
                    <a:pt x="602" y="1331"/>
                  </a:cubicBezTo>
                  <a:lnTo>
                    <a:pt x="3072" y="1331"/>
                  </a:lnTo>
                  <a:cubicBezTo>
                    <a:pt x="3389" y="1331"/>
                    <a:pt x="3674" y="1236"/>
                    <a:pt x="3674" y="1109"/>
                  </a:cubicBezTo>
                  <a:cubicBezTo>
                    <a:pt x="3706" y="761"/>
                    <a:pt x="3706" y="571"/>
                    <a:pt x="3738" y="222"/>
                  </a:cubicBezTo>
                  <a:cubicBezTo>
                    <a:pt x="3738" y="96"/>
                    <a:pt x="3484" y="1"/>
                    <a:pt x="3167"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14"/>
            <p:cNvSpPr/>
            <p:nvPr/>
          </p:nvSpPr>
          <p:spPr>
            <a:xfrm>
              <a:off x="4490148" y="3091342"/>
              <a:ext cx="97884" cy="35451"/>
            </a:xfrm>
            <a:custGeom>
              <a:avLst/>
              <a:gdLst/>
              <a:ahLst/>
              <a:cxnLst/>
              <a:rect l="l" t="t" r="r" b="b"/>
              <a:pathLst>
                <a:path w="3675" h="1331" extrusionOk="0">
                  <a:moveTo>
                    <a:pt x="666" y="1"/>
                  </a:moveTo>
                  <a:cubicBezTo>
                    <a:pt x="349" y="1"/>
                    <a:pt x="64" y="96"/>
                    <a:pt x="64" y="222"/>
                  </a:cubicBezTo>
                  <a:cubicBezTo>
                    <a:pt x="64" y="571"/>
                    <a:pt x="33" y="761"/>
                    <a:pt x="33" y="1109"/>
                  </a:cubicBezTo>
                  <a:cubicBezTo>
                    <a:pt x="1" y="1236"/>
                    <a:pt x="286" y="1331"/>
                    <a:pt x="634" y="1331"/>
                  </a:cubicBezTo>
                  <a:lnTo>
                    <a:pt x="3073" y="1331"/>
                  </a:lnTo>
                  <a:cubicBezTo>
                    <a:pt x="3421" y="1331"/>
                    <a:pt x="3675" y="1236"/>
                    <a:pt x="3675" y="1109"/>
                  </a:cubicBezTo>
                  <a:cubicBezTo>
                    <a:pt x="3675" y="761"/>
                    <a:pt x="3675" y="571"/>
                    <a:pt x="3675" y="222"/>
                  </a:cubicBezTo>
                  <a:cubicBezTo>
                    <a:pt x="3675" y="96"/>
                    <a:pt x="3390" y="1"/>
                    <a:pt x="3073"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14"/>
            <p:cNvSpPr/>
            <p:nvPr/>
          </p:nvSpPr>
          <p:spPr>
            <a:xfrm>
              <a:off x="4604040" y="3091342"/>
              <a:ext cx="98709" cy="35451"/>
            </a:xfrm>
            <a:custGeom>
              <a:avLst/>
              <a:gdLst/>
              <a:ahLst/>
              <a:cxnLst/>
              <a:rect l="l" t="t" r="r" b="b"/>
              <a:pathLst>
                <a:path w="3706" h="1331" extrusionOk="0">
                  <a:moveTo>
                    <a:pt x="602" y="1"/>
                  </a:moveTo>
                  <a:cubicBezTo>
                    <a:pt x="254" y="1"/>
                    <a:pt x="0" y="96"/>
                    <a:pt x="0" y="222"/>
                  </a:cubicBezTo>
                  <a:cubicBezTo>
                    <a:pt x="0" y="571"/>
                    <a:pt x="0" y="761"/>
                    <a:pt x="32" y="1109"/>
                  </a:cubicBezTo>
                  <a:cubicBezTo>
                    <a:pt x="32" y="1236"/>
                    <a:pt x="285" y="1331"/>
                    <a:pt x="634" y="1331"/>
                  </a:cubicBezTo>
                  <a:lnTo>
                    <a:pt x="3104" y="1331"/>
                  </a:lnTo>
                  <a:cubicBezTo>
                    <a:pt x="3420" y="1331"/>
                    <a:pt x="3706" y="1236"/>
                    <a:pt x="3674" y="1109"/>
                  </a:cubicBezTo>
                  <a:cubicBezTo>
                    <a:pt x="3642" y="761"/>
                    <a:pt x="3642" y="571"/>
                    <a:pt x="3611" y="222"/>
                  </a:cubicBezTo>
                  <a:cubicBezTo>
                    <a:pt x="3579" y="96"/>
                    <a:pt x="3325" y="1"/>
                    <a:pt x="2977"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14"/>
            <p:cNvSpPr/>
            <p:nvPr/>
          </p:nvSpPr>
          <p:spPr>
            <a:xfrm>
              <a:off x="4716226" y="3091342"/>
              <a:ext cx="100387" cy="35451"/>
            </a:xfrm>
            <a:custGeom>
              <a:avLst/>
              <a:gdLst/>
              <a:ahLst/>
              <a:cxnLst/>
              <a:rect l="l" t="t" r="r" b="b"/>
              <a:pathLst>
                <a:path w="3769" h="1331" extrusionOk="0">
                  <a:moveTo>
                    <a:pt x="570" y="1"/>
                  </a:moveTo>
                  <a:cubicBezTo>
                    <a:pt x="254" y="1"/>
                    <a:pt x="0" y="96"/>
                    <a:pt x="0" y="222"/>
                  </a:cubicBezTo>
                  <a:cubicBezTo>
                    <a:pt x="32" y="571"/>
                    <a:pt x="32" y="761"/>
                    <a:pt x="95" y="1109"/>
                  </a:cubicBezTo>
                  <a:cubicBezTo>
                    <a:pt x="95" y="1236"/>
                    <a:pt x="380" y="1331"/>
                    <a:pt x="729" y="1331"/>
                  </a:cubicBezTo>
                  <a:lnTo>
                    <a:pt x="3167" y="1331"/>
                  </a:lnTo>
                  <a:cubicBezTo>
                    <a:pt x="3515" y="1331"/>
                    <a:pt x="3769" y="1236"/>
                    <a:pt x="3737" y="1109"/>
                  </a:cubicBezTo>
                  <a:cubicBezTo>
                    <a:pt x="3674" y="761"/>
                    <a:pt x="3674" y="571"/>
                    <a:pt x="3610" y="222"/>
                  </a:cubicBezTo>
                  <a:cubicBezTo>
                    <a:pt x="3579" y="96"/>
                    <a:pt x="3294" y="1"/>
                    <a:pt x="2977"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4"/>
            <p:cNvSpPr/>
            <p:nvPr/>
          </p:nvSpPr>
          <p:spPr>
            <a:xfrm>
              <a:off x="4827561" y="3091342"/>
              <a:ext cx="102944" cy="35451"/>
            </a:xfrm>
            <a:custGeom>
              <a:avLst/>
              <a:gdLst/>
              <a:ahLst/>
              <a:cxnLst/>
              <a:rect l="l" t="t" r="r" b="b"/>
              <a:pathLst>
                <a:path w="3865" h="1331" extrusionOk="0">
                  <a:moveTo>
                    <a:pt x="602" y="1"/>
                  </a:moveTo>
                  <a:cubicBezTo>
                    <a:pt x="254" y="1"/>
                    <a:pt x="1" y="96"/>
                    <a:pt x="32" y="222"/>
                  </a:cubicBezTo>
                  <a:cubicBezTo>
                    <a:pt x="96" y="571"/>
                    <a:pt x="127" y="761"/>
                    <a:pt x="191" y="1109"/>
                  </a:cubicBezTo>
                  <a:cubicBezTo>
                    <a:pt x="191" y="1236"/>
                    <a:pt x="476" y="1331"/>
                    <a:pt x="824" y="1331"/>
                  </a:cubicBezTo>
                  <a:lnTo>
                    <a:pt x="3262" y="1331"/>
                  </a:lnTo>
                  <a:cubicBezTo>
                    <a:pt x="3611" y="1331"/>
                    <a:pt x="3864" y="1236"/>
                    <a:pt x="3832" y="1109"/>
                  </a:cubicBezTo>
                  <a:cubicBezTo>
                    <a:pt x="3769" y="761"/>
                    <a:pt x="3706" y="571"/>
                    <a:pt x="3642" y="222"/>
                  </a:cubicBezTo>
                  <a:cubicBezTo>
                    <a:pt x="3611" y="96"/>
                    <a:pt x="3326" y="1"/>
                    <a:pt x="2977"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14"/>
            <p:cNvSpPr/>
            <p:nvPr/>
          </p:nvSpPr>
          <p:spPr>
            <a:xfrm>
              <a:off x="4939747" y="3091342"/>
              <a:ext cx="104622" cy="35451"/>
            </a:xfrm>
            <a:custGeom>
              <a:avLst/>
              <a:gdLst/>
              <a:ahLst/>
              <a:cxnLst/>
              <a:rect l="l" t="t" r="r" b="b"/>
              <a:pathLst>
                <a:path w="3928" h="1331" extrusionOk="0">
                  <a:moveTo>
                    <a:pt x="571" y="1"/>
                  </a:moveTo>
                  <a:cubicBezTo>
                    <a:pt x="222" y="1"/>
                    <a:pt x="1" y="96"/>
                    <a:pt x="32" y="222"/>
                  </a:cubicBezTo>
                  <a:cubicBezTo>
                    <a:pt x="96" y="571"/>
                    <a:pt x="159" y="761"/>
                    <a:pt x="222" y="1109"/>
                  </a:cubicBezTo>
                  <a:cubicBezTo>
                    <a:pt x="254" y="1236"/>
                    <a:pt x="571" y="1331"/>
                    <a:pt x="919" y="1331"/>
                  </a:cubicBezTo>
                  <a:lnTo>
                    <a:pt x="3357" y="1331"/>
                  </a:lnTo>
                  <a:cubicBezTo>
                    <a:pt x="3706" y="1331"/>
                    <a:pt x="3927" y="1236"/>
                    <a:pt x="3896" y="1109"/>
                  </a:cubicBezTo>
                  <a:cubicBezTo>
                    <a:pt x="3801" y="761"/>
                    <a:pt x="3737" y="571"/>
                    <a:pt x="3642" y="222"/>
                  </a:cubicBezTo>
                  <a:cubicBezTo>
                    <a:pt x="3579" y="96"/>
                    <a:pt x="3294" y="1"/>
                    <a:pt x="2946"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14"/>
            <p:cNvSpPr/>
            <p:nvPr/>
          </p:nvSpPr>
          <p:spPr>
            <a:xfrm>
              <a:off x="5051082" y="3091342"/>
              <a:ext cx="108005" cy="35451"/>
            </a:xfrm>
            <a:custGeom>
              <a:avLst/>
              <a:gdLst/>
              <a:ahLst/>
              <a:cxnLst/>
              <a:rect l="l" t="t" r="r" b="b"/>
              <a:pathLst>
                <a:path w="4055" h="1331" extrusionOk="0">
                  <a:moveTo>
                    <a:pt x="571" y="1"/>
                  </a:moveTo>
                  <a:cubicBezTo>
                    <a:pt x="254" y="1"/>
                    <a:pt x="1" y="96"/>
                    <a:pt x="64" y="222"/>
                  </a:cubicBezTo>
                  <a:cubicBezTo>
                    <a:pt x="159" y="571"/>
                    <a:pt x="223" y="761"/>
                    <a:pt x="318" y="1109"/>
                  </a:cubicBezTo>
                  <a:cubicBezTo>
                    <a:pt x="381" y="1236"/>
                    <a:pt x="666" y="1331"/>
                    <a:pt x="1014" y="1331"/>
                  </a:cubicBezTo>
                  <a:lnTo>
                    <a:pt x="3484" y="1331"/>
                  </a:lnTo>
                  <a:cubicBezTo>
                    <a:pt x="3801" y="1331"/>
                    <a:pt x="4054" y="1236"/>
                    <a:pt x="3991" y="1109"/>
                  </a:cubicBezTo>
                  <a:cubicBezTo>
                    <a:pt x="3864" y="761"/>
                    <a:pt x="3801" y="571"/>
                    <a:pt x="3643" y="222"/>
                  </a:cubicBezTo>
                  <a:cubicBezTo>
                    <a:pt x="3611" y="96"/>
                    <a:pt x="3294" y="1"/>
                    <a:pt x="2978"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14"/>
            <p:cNvSpPr/>
            <p:nvPr/>
          </p:nvSpPr>
          <p:spPr>
            <a:xfrm>
              <a:off x="5163268" y="3091342"/>
              <a:ext cx="256468" cy="35451"/>
            </a:xfrm>
            <a:custGeom>
              <a:avLst/>
              <a:gdLst/>
              <a:ahLst/>
              <a:cxnLst/>
              <a:rect l="l" t="t" r="r" b="b"/>
              <a:pathLst>
                <a:path w="9629" h="1331" extrusionOk="0">
                  <a:moveTo>
                    <a:pt x="571" y="1"/>
                  </a:moveTo>
                  <a:cubicBezTo>
                    <a:pt x="223" y="1"/>
                    <a:pt x="1" y="96"/>
                    <a:pt x="32" y="222"/>
                  </a:cubicBezTo>
                  <a:cubicBezTo>
                    <a:pt x="191" y="571"/>
                    <a:pt x="254" y="761"/>
                    <a:pt x="381" y="1109"/>
                  </a:cubicBezTo>
                  <a:cubicBezTo>
                    <a:pt x="444" y="1236"/>
                    <a:pt x="761" y="1331"/>
                    <a:pt x="1109" y="1331"/>
                  </a:cubicBezTo>
                  <a:lnTo>
                    <a:pt x="9058" y="1331"/>
                  </a:lnTo>
                  <a:cubicBezTo>
                    <a:pt x="9407" y="1331"/>
                    <a:pt x="9628" y="1236"/>
                    <a:pt x="9565" y="1109"/>
                  </a:cubicBezTo>
                  <a:cubicBezTo>
                    <a:pt x="9343" y="761"/>
                    <a:pt x="9248" y="571"/>
                    <a:pt x="9058" y="222"/>
                  </a:cubicBezTo>
                  <a:cubicBezTo>
                    <a:pt x="8995" y="96"/>
                    <a:pt x="8678" y="1"/>
                    <a:pt x="8330"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4"/>
            <p:cNvSpPr/>
            <p:nvPr/>
          </p:nvSpPr>
          <p:spPr>
            <a:xfrm>
              <a:off x="3701486" y="3132679"/>
              <a:ext cx="148490" cy="35451"/>
            </a:xfrm>
            <a:custGeom>
              <a:avLst/>
              <a:gdLst/>
              <a:ahLst/>
              <a:cxnLst/>
              <a:rect l="l" t="t" r="r" b="b"/>
              <a:pathLst>
                <a:path w="5575" h="1331" extrusionOk="0">
                  <a:moveTo>
                    <a:pt x="1299" y="0"/>
                  </a:moveTo>
                  <a:cubicBezTo>
                    <a:pt x="982" y="0"/>
                    <a:pt x="634" y="95"/>
                    <a:pt x="570" y="222"/>
                  </a:cubicBezTo>
                  <a:cubicBezTo>
                    <a:pt x="380" y="571"/>
                    <a:pt x="285" y="761"/>
                    <a:pt x="64" y="1109"/>
                  </a:cubicBezTo>
                  <a:cubicBezTo>
                    <a:pt x="0" y="1236"/>
                    <a:pt x="222" y="1331"/>
                    <a:pt x="570" y="1331"/>
                  </a:cubicBezTo>
                  <a:lnTo>
                    <a:pt x="4371" y="1331"/>
                  </a:lnTo>
                  <a:cubicBezTo>
                    <a:pt x="4719" y="1331"/>
                    <a:pt x="5036" y="1236"/>
                    <a:pt x="5099" y="1109"/>
                  </a:cubicBezTo>
                  <a:cubicBezTo>
                    <a:pt x="5257" y="761"/>
                    <a:pt x="5352" y="571"/>
                    <a:pt x="5511" y="222"/>
                  </a:cubicBezTo>
                  <a:cubicBezTo>
                    <a:pt x="5574" y="95"/>
                    <a:pt x="5352" y="0"/>
                    <a:pt x="5004"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4"/>
            <p:cNvSpPr/>
            <p:nvPr/>
          </p:nvSpPr>
          <p:spPr>
            <a:xfrm>
              <a:off x="3852480" y="3132679"/>
              <a:ext cx="112213" cy="35451"/>
            </a:xfrm>
            <a:custGeom>
              <a:avLst/>
              <a:gdLst/>
              <a:ahLst/>
              <a:cxnLst/>
              <a:rect l="l" t="t" r="r" b="b"/>
              <a:pathLst>
                <a:path w="4213" h="1331" extrusionOk="0">
                  <a:moveTo>
                    <a:pt x="1172" y="0"/>
                  </a:moveTo>
                  <a:cubicBezTo>
                    <a:pt x="823" y="0"/>
                    <a:pt x="507" y="95"/>
                    <a:pt x="443" y="222"/>
                  </a:cubicBezTo>
                  <a:cubicBezTo>
                    <a:pt x="285" y="571"/>
                    <a:pt x="222" y="761"/>
                    <a:pt x="63" y="1109"/>
                  </a:cubicBezTo>
                  <a:cubicBezTo>
                    <a:pt x="0" y="1236"/>
                    <a:pt x="222" y="1331"/>
                    <a:pt x="570" y="1331"/>
                  </a:cubicBezTo>
                  <a:lnTo>
                    <a:pt x="3104" y="1331"/>
                  </a:lnTo>
                  <a:cubicBezTo>
                    <a:pt x="3452" y="1331"/>
                    <a:pt x="3769" y="1236"/>
                    <a:pt x="3800" y="1109"/>
                  </a:cubicBezTo>
                  <a:cubicBezTo>
                    <a:pt x="3959" y="761"/>
                    <a:pt x="4022" y="571"/>
                    <a:pt x="4149" y="222"/>
                  </a:cubicBezTo>
                  <a:cubicBezTo>
                    <a:pt x="4212" y="95"/>
                    <a:pt x="3990" y="0"/>
                    <a:pt x="3642"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14"/>
            <p:cNvSpPr/>
            <p:nvPr/>
          </p:nvSpPr>
          <p:spPr>
            <a:xfrm>
              <a:off x="3969727" y="3132679"/>
              <a:ext cx="109683" cy="35451"/>
            </a:xfrm>
            <a:custGeom>
              <a:avLst/>
              <a:gdLst/>
              <a:ahLst/>
              <a:cxnLst/>
              <a:rect l="l" t="t" r="r" b="b"/>
              <a:pathLst>
                <a:path w="4118" h="1331" extrusionOk="0">
                  <a:moveTo>
                    <a:pt x="1077" y="0"/>
                  </a:moveTo>
                  <a:cubicBezTo>
                    <a:pt x="728" y="0"/>
                    <a:pt x="412" y="95"/>
                    <a:pt x="380" y="222"/>
                  </a:cubicBezTo>
                  <a:cubicBezTo>
                    <a:pt x="253" y="571"/>
                    <a:pt x="158" y="761"/>
                    <a:pt x="32" y="1109"/>
                  </a:cubicBezTo>
                  <a:cubicBezTo>
                    <a:pt x="0" y="1236"/>
                    <a:pt x="222" y="1331"/>
                    <a:pt x="570" y="1331"/>
                  </a:cubicBezTo>
                  <a:lnTo>
                    <a:pt x="3104" y="1331"/>
                  </a:lnTo>
                  <a:cubicBezTo>
                    <a:pt x="3452" y="1331"/>
                    <a:pt x="3769" y="1236"/>
                    <a:pt x="3800" y="1109"/>
                  </a:cubicBezTo>
                  <a:cubicBezTo>
                    <a:pt x="3927" y="761"/>
                    <a:pt x="3959" y="571"/>
                    <a:pt x="4085" y="222"/>
                  </a:cubicBezTo>
                  <a:cubicBezTo>
                    <a:pt x="4117" y="95"/>
                    <a:pt x="3895" y="0"/>
                    <a:pt x="3547"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14"/>
            <p:cNvSpPr/>
            <p:nvPr/>
          </p:nvSpPr>
          <p:spPr>
            <a:xfrm>
              <a:off x="4086974" y="3132679"/>
              <a:ext cx="107153" cy="35451"/>
            </a:xfrm>
            <a:custGeom>
              <a:avLst/>
              <a:gdLst/>
              <a:ahLst/>
              <a:cxnLst/>
              <a:rect l="l" t="t" r="r" b="b"/>
              <a:pathLst>
                <a:path w="4023" h="1331" extrusionOk="0">
                  <a:moveTo>
                    <a:pt x="982" y="0"/>
                  </a:moveTo>
                  <a:cubicBezTo>
                    <a:pt x="633" y="0"/>
                    <a:pt x="348" y="95"/>
                    <a:pt x="285" y="222"/>
                  </a:cubicBezTo>
                  <a:cubicBezTo>
                    <a:pt x="190" y="571"/>
                    <a:pt x="127" y="761"/>
                    <a:pt x="32" y="1109"/>
                  </a:cubicBezTo>
                  <a:cubicBezTo>
                    <a:pt x="0" y="1236"/>
                    <a:pt x="253" y="1331"/>
                    <a:pt x="602" y="1331"/>
                  </a:cubicBezTo>
                  <a:lnTo>
                    <a:pt x="3104" y="1331"/>
                  </a:lnTo>
                  <a:cubicBezTo>
                    <a:pt x="3452" y="1331"/>
                    <a:pt x="3769" y="1236"/>
                    <a:pt x="3800" y="1109"/>
                  </a:cubicBezTo>
                  <a:cubicBezTo>
                    <a:pt x="3864" y="761"/>
                    <a:pt x="3927" y="571"/>
                    <a:pt x="4022" y="222"/>
                  </a:cubicBezTo>
                  <a:cubicBezTo>
                    <a:pt x="4022" y="95"/>
                    <a:pt x="3800" y="0"/>
                    <a:pt x="3452"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14"/>
            <p:cNvSpPr/>
            <p:nvPr/>
          </p:nvSpPr>
          <p:spPr>
            <a:xfrm>
              <a:off x="4204222" y="3132679"/>
              <a:ext cx="105448" cy="35451"/>
            </a:xfrm>
            <a:custGeom>
              <a:avLst/>
              <a:gdLst/>
              <a:ahLst/>
              <a:cxnLst/>
              <a:rect l="l" t="t" r="r" b="b"/>
              <a:pathLst>
                <a:path w="3959" h="1331" extrusionOk="0">
                  <a:moveTo>
                    <a:pt x="887" y="0"/>
                  </a:moveTo>
                  <a:cubicBezTo>
                    <a:pt x="538" y="0"/>
                    <a:pt x="253" y="95"/>
                    <a:pt x="222" y="222"/>
                  </a:cubicBezTo>
                  <a:cubicBezTo>
                    <a:pt x="127" y="571"/>
                    <a:pt x="95" y="761"/>
                    <a:pt x="0" y="1109"/>
                  </a:cubicBezTo>
                  <a:cubicBezTo>
                    <a:pt x="0" y="1236"/>
                    <a:pt x="253" y="1331"/>
                    <a:pt x="602" y="1331"/>
                  </a:cubicBezTo>
                  <a:lnTo>
                    <a:pt x="3104" y="1331"/>
                  </a:lnTo>
                  <a:cubicBezTo>
                    <a:pt x="3452" y="1331"/>
                    <a:pt x="3769" y="1236"/>
                    <a:pt x="3769" y="1109"/>
                  </a:cubicBezTo>
                  <a:cubicBezTo>
                    <a:pt x="3832" y="761"/>
                    <a:pt x="3864" y="571"/>
                    <a:pt x="3927" y="222"/>
                  </a:cubicBezTo>
                  <a:cubicBezTo>
                    <a:pt x="3959" y="95"/>
                    <a:pt x="3705" y="0"/>
                    <a:pt x="3357"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14"/>
            <p:cNvSpPr/>
            <p:nvPr/>
          </p:nvSpPr>
          <p:spPr>
            <a:xfrm>
              <a:off x="4320617" y="3132679"/>
              <a:ext cx="103770" cy="35451"/>
            </a:xfrm>
            <a:custGeom>
              <a:avLst/>
              <a:gdLst/>
              <a:ahLst/>
              <a:cxnLst/>
              <a:rect l="l" t="t" r="r" b="b"/>
              <a:pathLst>
                <a:path w="3896" h="1331" extrusionOk="0">
                  <a:moveTo>
                    <a:pt x="824" y="0"/>
                  </a:moveTo>
                  <a:cubicBezTo>
                    <a:pt x="475" y="0"/>
                    <a:pt x="190" y="95"/>
                    <a:pt x="190" y="222"/>
                  </a:cubicBezTo>
                  <a:cubicBezTo>
                    <a:pt x="127" y="571"/>
                    <a:pt x="95" y="761"/>
                    <a:pt x="32" y="1109"/>
                  </a:cubicBezTo>
                  <a:cubicBezTo>
                    <a:pt x="0" y="1236"/>
                    <a:pt x="285" y="1331"/>
                    <a:pt x="634" y="1331"/>
                  </a:cubicBezTo>
                  <a:lnTo>
                    <a:pt x="3136" y="1331"/>
                  </a:lnTo>
                  <a:cubicBezTo>
                    <a:pt x="3484" y="1331"/>
                    <a:pt x="3801" y="1236"/>
                    <a:pt x="3801" y="1109"/>
                  </a:cubicBezTo>
                  <a:cubicBezTo>
                    <a:pt x="3832" y="761"/>
                    <a:pt x="3832" y="571"/>
                    <a:pt x="3896" y="222"/>
                  </a:cubicBezTo>
                  <a:cubicBezTo>
                    <a:pt x="3896" y="95"/>
                    <a:pt x="3642" y="0"/>
                    <a:pt x="3294"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14"/>
            <p:cNvSpPr/>
            <p:nvPr/>
          </p:nvSpPr>
          <p:spPr>
            <a:xfrm>
              <a:off x="4437864" y="3132679"/>
              <a:ext cx="101240" cy="35451"/>
            </a:xfrm>
            <a:custGeom>
              <a:avLst/>
              <a:gdLst/>
              <a:ahLst/>
              <a:cxnLst/>
              <a:rect l="l" t="t" r="r" b="b"/>
              <a:pathLst>
                <a:path w="3801" h="1331" extrusionOk="0">
                  <a:moveTo>
                    <a:pt x="729" y="0"/>
                  </a:moveTo>
                  <a:cubicBezTo>
                    <a:pt x="380" y="0"/>
                    <a:pt x="95" y="95"/>
                    <a:pt x="95" y="222"/>
                  </a:cubicBezTo>
                  <a:cubicBezTo>
                    <a:pt x="64" y="571"/>
                    <a:pt x="64" y="761"/>
                    <a:pt x="32" y="1109"/>
                  </a:cubicBezTo>
                  <a:cubicBezTo>
                    <a:pt x="0" y="1236"/>
                    <a:pt x="285" y="1331"/>
                    <a:pt x="634" y="1331"/>
                  </a:cubicBezTo>
                  <a:lnTo>
                    <a:pt x="3136" y="1331"/>
                  </a:lnTo>
                  <a:cubicBezTo>
                    <a:pt x="3484" y="1331"/>
                    <a:pt x="3769" y="1236"/>
                    <a:pt x="3769" y="1109"/>
                  </a:cubicBezTo>
                  <a:cubicBezTo>
                    <a:pt x="3801" y="761"/>
                    <a:pt x="3801" y="571"/>
                    <a:pt x="3801" y="222"/>
                  </a:cubicBezTo>
                  <a:cubicBezTo>
                    <a:pt x="3801" y="95"/>
                    <a:pt x="3547" y="0"/>
                    <a:pt x="3199"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14"/>
            <p:cNvSpPr/>
            <p:nvPr/>
          </p:nvSpPr>
          <p:spPr>
            <a:xfrm>
              <a:off x="4555111" y="3132679"/>
              <a:ext cx="100414" cy="35451"/>
            </a:xfrm>
            <a:custGeom>
              <a:avLst/>
              <a:gdLst/>
              <a:ahLst/>
              <a:cxnLst/>
              <a:rect l="l" t="t" r="r" b="b"/>
              <a:pathLst>
                <a:path w="3770" h="1331" extrusionOk="0">
                  <a:moveTo>
                    <a:pt x="634" y="0"/>
                  </a:moveTo>
                  <a:cubicBezTo>
                    <a:pt x="285" y="0"/>
                    <a:pt x="32" y="95"/>
                    <a:pt x="32" y="222"/>
                  </a:cubicBezTo>
                  <a:cubicBezTo>
                    <a:pt x="0" y="571"/>
                    <a:pt x="0" y="761"/>
                    <a:pt x="0" y="1109"/>
                  </a:cubicBezTo>
                  <a:cubicBezTo>
                    <a:pt x="0" y="1236"/>
                    <a:pt x="285" y="1331"/>
                    <a:pt x="634" y="1331"/>
                  </a:cubicBezTo>
                  <a:lnTo>
                    <a:pt x="3167" y="1331"/>
                  </a:lnTo>
                  <a:cubicBezTo>
                    <a:pt x="3516" y="1331"/>
                    <a:pt x="3769" y="1236"/>
                    <a:pt x="3769" y="1109"/>
                  </a:cubicBezTo>
                  <a:cubicBezTo>
                    <a:pt x="3737" y="761"/>
                    <a:pt x="3737" y="571"/>
                    <a:pt x="3737" y="222"/>
                  </a:cubicBezTo>
                  <a:cubicBezTo>
                    <a:pt x="3706" y="95"/>
                    <a:pt x="3452" y="0"/>
                    <a:pt x="3104"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14"/>
            <p:cNvSpPr/>
            <p:nvPr/>
          </p:nvSpPr>
          <p:spPr>
            <a:xfrm>
              <a:off x="4670681" y="3132679"/>
              <a:ext cx="102092" cy="35451"/>
            </a:xfrm>
            <a:custGeom>
              <a:avLst/>
              <a:gdLst/>
              <a:ahLst/>
              <a:cxnLst/>
              <a:rect l="l" t="t" r="r" b="b"/>
              <a:pathLst>
                <a:path w="3833" h="1331" extrusionOk="0">
                  <a:moveTo>
                    <a:pt x="602" y="0"/>
                  </a:moveTo>
                  <a:cubicBezTo>
                    <a:pt x="253" y="0"/>
                    <a:pt x="0" y="95"/>
                    <a:pt x="0" y="222"/>
                  </a:cubicBezTo>
                  <a:cubicBezTo>
                    <a:pt x="32" y="571"/>
                    <a:pt x="32" y="761"/>
                    <a:pt x="63" y="1109"/>
                  </a:cubicBezTo>
                  <a:cubicBezTo>
                    <a:pt x="63" y="1236"/>
                    <a:pt x="348" y="1331"/>
                    <a:pt x="697" y="1331"/>
                  </a:cubicBezTo>
                  <a:lnTo>
                    <a:pt x="3230" y="1331"/>
                  </a:lnTo>
                  <a:cubicBezTo>
                    <a:pt x="3579" y="1331"/>
                    <a:pt x="3832" y="1236"/>
                    <a:pt x="3832" y="1109"/>
                  </a:cubicBezTo>
                  <a:cubicBezTo>
                    <a:pt x="3769" y="761"/>
                    <a:pt x="3769" y="571"/>
                    <a:pt x="3705" y="222"/>
                  </a:cubicBezTo>
                  <a:cubicBezTo>
                    <a:pt x="3705" y="95"/>
                    <a:pt x="3420" y="0"/>
                    <a:pt x="3072"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14"/>
            <p:cNvSpPr/>
            <p:nvPr/>
          </p:nvSpPr>
          <p:spPr>
            <a:xfrm>
              <a:off x="4785397" y="3132679"/>
              <a:ext cx="104622" cy="35451"/>
            </a:xfrm>
            <a:custGeom>
              <a:avLst/>
              <a:gdLst/>
              <a:ahLst/>
              <a:cxnLst/>
              <a:rect l="l" t="t" r="r" b="b"/>
              <a:pathLst>
                <a:path w="3928" h="1331" extrusionOk="0">
                  <a:moveTo>
                    <a:pt x="602" y="0"/>
                  </a:moveTo>
                  <a:cubicBezTo>
                    <a:pt x="253" y="0"/>
                    <a:pt x="0" y="95"/>
                    <a:pt x="32" y="222"/>
                  </a:cubicBezTo>
                  <a:cubicBezTo>
                    <a:pt x="63" y="571"/>
                    <a:pt x="95" y="761"/>
                    <a:pt x="127" y="1109"/>
                  </a:cubicBezTo>
                  <a:cubicBezTo>
                    <a:pt x="158" y="1236"/>
                    <a:pt x="443" y="1331"/>
                    <a:pt x="792" y="1331"/>
                  </a:cubicBezTo>
                  <a:lnTo>
                    <a:pt x="3325" y="1331"/>
                  </a:lnTo>
                  <a:cubicBezTo>
                    <a:pt x="3674" y="1331"/>
                    <a:pt x="3927" y="1236"/>
                    <a:pt x="3895" y="1109"/>
                  </a:cubicBezTo>
                  <a:cubicBezTo>
                    <a:pt x="3832" y="761"/>
                    <a:pt x="3800" y="571"/>
                    <a:pt x="3737" y="222"/>
                  </a:cubicBezTo>
                  <a:cubicBezTo>
                    <a:pt x="3705" y="95"/>
                    <a:pt x="3420" y="0"/>
                    <a:pt x="3072"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14"/>
            <p:cNvSpPr/>
            <p:nvPr/>
          </p:nvSpPr>
          <p:spPr>
            <a:xfrm>
              <a:off x="4900114" y="3132679"/>
              <a:ext cx="107153" cy="35451"/>
            </a:xfrm>
            <a:custGeom>
              <a:avLst/>
              <a:gdLst/>
              <a:ahLst/>
              <a:cxnLst/>
              <a:rect l="l" t="t" r="r" b="b"/>
              <a:pathLst>
                <a:path w="4023" h="1331" extrusionOk="0">
                  <a:moveTo>
                    <a:pt x="602" y="0"/>
                  </a:moveTo>
                  <a:cubicBezTo>
                    <a:pt x="253" y="0"/>
                    <a:pt x="0" y="95"/>
                    <a:pt x="32" y="222"/>
                  </a:cubicBezTo>
                  <a:cubicBezTo>
                    <a:pt x="95" y="571"/>
                    <a:pt x="158" y="761"/>
                    <a:pt x="222" y="1109"/>
                  </a:cubicBezTo>
                  <a:cubicBezTo>
                    <a:pt x="253" y="1236"/>
                    <a:pt x="538" y="1331"/>
                    <a:pt x="887" y="1331"/>
                  </a:cubicBezTo>
                  <a:lnTo>
                    <a:pt x="3420" y="1331"/>
                  </a:lnTo>
                  <a:cubicBezTo>
                    <a:pt x="3769" y="1331"/>
                    <a:pt x="4022" y="1236"/>
                    <a:pt x="3990" y="1109"/>
                  </a:cubicBezTo>
                  <a:cubicBezTo>
                    <a:pt x="3895" y="761"/>
                    <a:pt x="3832" y="571"/>
                    <a:pt x="3737" y="222"/>
                  </a:cubicBezTo>
                  <a:cubicBezTo>
                    <a:pt x="3705" y="95"/>
                    <a:pt x="3420" y="0"/>
                    <a:pt x="3072"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14"/>
            <p:cNvSpPr/>
            <p:nvPr/>
          </p:nvSpPr>
          <p:spPr>
            <a:xfrm>
              <a:off x="5015657" y="3132679"/>
              <a:ext cx="108857" cy="35451"/>
            </a:xfrm>
            <a:custGeom>
              <a:avLst/>
              <a:gdLst/>
              <a:ahLst/>
              <a:cxnLst/>
              <a:rect l="l" t="t" r="r" b="b"/>
              <a:pathLst>
                <a:path w="4087" h="1331" extrusionOk="0">
                  <a:moveTo>
                    <a:pt x="571" y="0"/>
                  </a:moveTo>
                  <a:cubicBezTo>
                    <a:pt x="222" y="0"/>
                    <a:pt x="1" y="95"/>
                    <a:pt x="32" y="222"/>
                  </a:cubicBezTo>
                  <a:cubicBezTo>
                    <a:pt x="127" y="571"/>
                    <a:pt x="159" y="761"/>
                    <a:pt x="286" y="1109"/>
                  </a:cubicBezTo>
                  <a:cubicBezTo>
                    <a:pt x="317" y="1236"/>
                    <a:pt x="634" y="1331"/>
                    <a:pt x="982" y="1331"/>
                  </a:cubicBezTo>
                  <a:lnTo>
                    <a:pt x="3484" y="1331"/>
                  </a:lnTo>
                  <a:cubicBezTo>
                    <a:pt x="3833" y="1331"/>
                    <a:pt x="4086" y="1236"/>
                    <a:pt x="4054" y="1109"/>
                  </a:cubicBezTo>
                  <a:cubicBezTo>
                    <a:pt x="3928" y="761"/>
                    <a:pt x="3864" y="571"/>
                    <a:pt x="3738" y="222"/>
                  </a:cubicBezTo>
                  <a:cubicBezTo>
                    <a:pt x="3674" y="95"/>
                    <a:pt x="3389" y="0"/>
                    <a:pt x="3041"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14"/>
            <p:cNvSpPr/>
            <p:nvPr/>
          </p:nvSpPr>
          <p:spPr>
            <a:xfrm>
              <a:off x="5130374" y="3132679"/>
              <a:ext cx="111388" cy="35451"/>
            </a:xfrm>
            <a:custGeom>
              <a:avLst/>
              <a:gdLst/>
              <a:ahLst/>
              <a:cxnLst/>
              <a:rect l="l" t="t" r="r" b="b"/>
              <a:pathLst>
                <a:path w="4182" h="1331" extrusionOk="0">
                  <a:moveTo>
                    <a:pt x="571" y="0"/>
                  </a:moveTo>
                  <a:cubicBezTo>
                    <a:pt x="222" y="0"/>
                    <a:pt x="1" y="95"/>
                    <a:pt x="32" y="222"/>
                  </a:cubicBezTo>
                  <a:cubicBezTo>
                    <a:pt x="159" y="571"/>
                    <a:pt x="222" y="761"/>
                    <a:pt x="349" y="1109"/>
                  </a:cubicBezTo>
                  <a:cubicBezTo>
                    <a:pt x="412" y="1236"/>
                    <a:pt x="729" y="1331"/>
                    <a:pt x="1077" y="1331"/>
                  </a:cubicBezTo>
                  <a:lnTo>
                    <a:pt x="3579" y="1331"/>
                  </a:lnTo>
                  <a:cubicBezTo>
                    <a:pt x="3928" y="1331"/>
                    <a:pt x="4181" y="1236"/>
                    <a:pt x="4118" y="1109"/>
                  </a:cubicBezTo>
                  <a:cubicBezTo>
                    <a:pt x="3959" y="761"/>
                    <a:pt x="3896" y="571"/>
                    <a:pt x="3738" y="222"/>
                  </a:cubicBezTo>
                  <a:cubicBezTo>
                    <a:pt x="3706" y="95"/>
                    <a:pt x="3389" y="0"/>
                    <a:pt x="3041"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14"/>
            <p:cNvSpPr/>
            <p:nvPr/>
          </p:nvSpPr>
          <p:spPr>
            <a:xfrm>
              <a:off x="5245091" y="3132679"/>
              <a:ext cx="197419" cy="35451"/>
            </a:xfrm>
            <a:custGeom>
              <a:avLst/>
              <a:gdLst/>
              <a:ahLst/>
              <a:cxnLst/>
              <a:rect l="l" t="t" r="r" b="b"/>
              <a:pathLst>
                <a:path w="7412" h="1331" extrusionOk="0">
                  <a:moveTo>
                    <a:pt x="571" y="0"/>
                  </a:moveTo>
                  <a:cubicBezTo>
                    <a:pt x="222" y="0"/>
                    <a:pt x="1" y="95"/>
                    <a:pt x="64" y="222"/>
                  </a:cubicBezTo>
                  <a:cubicBezTo>
                    <a:pt x="222" y="571"/>
                    <a:pt x="286" y="761"/>
                    <a:pt x="444" y="1109"/>
                  </a:cubicBezTo>
                  <a:cubicBezTo>
                    <a:pt x="507" y="1236"/>
                    <a:pt x="824" y="1331"/>
                    <a:pt x="1172" y="1331"/>
                  </a:cubicBezTo>
                  <a:lnTo>
                    <a:pt x="6841" y="1331"/>
                  </a:lnTo>
                  <a:cubicBezTo>
                    <a:pt x="7190" y="1331"/>
                    <a:pt x="7411" y="1236"/>
                    <a:pt x="7348" y="1109"/>
                  </a:cubicBezTo>
                  <a:cubicBezTo>
                    <a:pt x="7126" y="761"/>
                    <a:pt x="7031" y="571"/>
                    <a:pt x="6841" y="222"/>
                  </a:cubicBezTo>
                  <a:cubicBezTo>
                    <a:pt x="6778" y="95"/>
                    <a:pt x="6461" y="0"/>
                    <a:pt x="6113"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14"/>
            <p:cNvSpPr/>
            <p:nvPr/>
          </p:nvSpPr>
          <p:spPr>
            <a:xfrm>
              <a:off x="3678713" y="3174017"/>
              <a:ext cx="185593" cy="35451"/>
            </a:xfrm>
            <a:custGeom>
              <a:avLst/>
              <a:gdLst/>
              <a:ahLst/>
              <a:cxnLst/>
              <a:rect l="l" t="t" r="r" b="b"/>
              <a:pathLst>
                <a:path w="6968" h="1331" extrusionOk="0">
                  <a:moveTo>
                    <a:pt x="1330" y="0"/>
                  </a:moveTo>
                  <a:cubicBezTo>
                    <a:pt x="982" y="0"/>
                    <a:pt x="634" y="95"/>
                    <a:pt x="570" y="222"/>
                  </a:cubicBezTo>
                  <a:cubicBezTo>
                    <a:pt x="380" y="570"/>
                    <a:pt x="254" y="729"/>
                    <a:pt x="64" y="1109"/>
                  </a:cubicBezTo>
                  <a:cubicBezTo>
                    <a:pt x="0" y="1204"/>
                    <a:pt x="254" y="1330"/>
                    <a:pt x="602" y="1330"/>
                  </a:cubicBezTo>
                  <a:lnTo>
                    <a:pt x="5764" y="1330"/>
                  </a:lnTo>
                  <a:cubicBezTo>
                    <a:pt x="6112" y="1330"/>
                    <a:pt x="6461" y="1204"/>
                    <a:pt x="6524" y="1109"/>
                  </a:cubicBezTo>
                  <a:cubicBezTo>
                    <a:pt x="6682" y="729"/>
                    <a:pt x="6746" y="570"/>
                    <a:pt x="6904" y="222"/>
                  </a:cubicBezTo>
                  <a:cubicBezTo>
                    <a:pt x="6967" y="95"/>
                    <a:pt x="6714" y="0"/>
                    <a:pt x="636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14"/>
            <p:cNvSpPr/>
            <p:nvPr/>
          </p:nvSpPr>
          <p:spPr>
            <a:xfrm>
              <a:off x="3867662" y="3174017"/>
              <a:ext cx="114744" cy="35451"/>
            </a:xfrm>
            <a:custGeom>
              <a:avLst/>
              <a:gdLst/>
              <a:ahLst/>
              <a:cxnLst/>
              <a:rect l="l" t="t" r="r" b="b"/>
              <a:pathLst>
                <a:path w="4308" h="1331" extrusionOk="0">
                  <a:moveTo>
                    <a:pt x="1172" y="0"/>
                  </a:moveTo>
                  <a:cubicBezTo>
                    <a:pt x="824" y="0"/>
                    <a:pt x="507" y="95"/>
                    <a:pt x="444" y="222"/>
                  </a:cubicBezTo>
                  <a:cubicBezTo>
                    <a:pt x="285" y="570"/>
                    <a:pt x="222" y="729"/>
                    <a:pt x="63" y="1109"/>
                  </a:cubicBezTo>
                  <a:cubicBezTo>
                    <a:pt x="0" y="1204"/>
                    <a:pt x="253" y="1330"/>
                    <a:pt x="602" y="1330"/>
                  </a:cubicBezTo>
                  <a:lnTo>
                    <a:pt x="3199" y="1330"/>
                  </a:lnTo>
                  <a:cubicBezTo>
                    <a:pt x="3547" y="1330"/>
                    <a:pt x="3864" y="1204"/>
                    <a:pt x="3927" y="1109"/>
                  </a:cubicBezTo>
                  <a:cubicBezTo>
                    <a:pt x="4054" y="729"/>
                    <a:pt x="4117" y="570"/>
                    <a:pt x="4244" y="222"/>
                  </a:cubicBezTo>
                  <a:cubicBezTo>
                    <a:pt x="4307" y="95"/>
                    <a:pt x="4054" y="0"/>
                    <a:pt x="370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14"/>
            <p:cNvSpPr/>
            <p:nvPr/>
          </p:nvSpPr>
          <p:spPr>
            <a:xfrm>
              <a:off x="3988265" y="3174017"/>
              <a:ext cx="111388" cy="35451"/>
            </a:xfrm>
            <a:custGeom>
              <a:avLst/>
              <a:gdLst/>
              <a:ahLst/>
              <a:cxnLst/>
              <a:rect l="l" t="t" r="r" b="b"/>
              <a:pathLst>
                <a:path w="4182" h="1331" extrusionOk="0">
                  <a:moveTo>
                    <a:pt x="1078" y="0"/>
                  </a:moveTo>
                  <a:cubicBezTo>
                    <a:pt x="729" y="0"/>
                    <a:pt x="413" y="95"/>
                    <a:pt x="349" y="222"/>
                  </a:cubicBezTo>
                  <a:cubicBezTo>
                    <a:pt x="222" y="570"/>
                    <a:pt x="159" y="729"/>
                    <a:pt x="32" y="1109"/>
                  </a:cubicBezTo>
                  <a:cubicBezTo>
                    <a:pt x="1" y="1204"/>
                    <a:pt x="254" y="1330"/>
                    <a:pt x="603" y="1330"/>
                  </a:cubicBezTo>
                  <a:lnTo>
                    <a:pt x="3168" y="1330"/>
                  </a:lnTo>
                  <a:cubicBezTo>
                    <a:pt x="3548" y="1330"/>
                    <a:pt x="3864" y="1204"/>
                    <a:pt x="3896" y="1109"/>
                  </a:cubicBezTo>
                  <a:cubicBezTo>
                    <a:pt x="3991" y="729"/>
                    <a:pt x="4054" y="570"/>
                    <a:pt x="4149" y="222"/>
                  </a:cubicBezTo>
                  <a:cubicBezTo>
                    <a:pt x="4181" y="95"/>
                    <a:pt x="3928" y="0"/>
                    <a:pt x="3579"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14"/>
            <p:cNvSpPr/>
            <p:nvPr/>
          </p:nvSpPr>
          <p:spPr>
            <a:xfrm>
              <a:off x="4108043" y="3174017"/>
              <a:ext cx="109683" cy="35451"/>
            </a:xfrm>
            <a:custGeom>
              <a:avLst/>
              <a:gdLst/>
              <a:ahLst/>
              <a:cxnLst/>
              <a:rect l="l" t="t" r="r" b="b"/>
              <a:pathLst>
                <a:path w="4118" h="1331" extrusionOk="0">
                  <a:moveTo>
                    <a:pt x="983" y="0"/>
                  </a:moveTo>
                  <a:cubicBezTo>
                    <a:pt x="634" y="0"/>
                    <a:pt x="318" y="95"/>
                    <a:pt x="286" y="222"/>
                  </a:cubicBezTo>
                  <a:cubicBezTo>
                    <a:pt x="191" y="570"/>
                    <a:pt x="128" y="729"/>
                    <a:pt x="32" y="1109"/>
                  </a:cubicBezTo>
                  <a:cubicBezTo>
                    <a:pt x="1" y="1204"/>
                    <a:pt x="254" y="1330"/>
                    <a:pt x="634" y="1330"/>
                  </a:cubicBezTo>
                  <a:lnTo>
                    <a:pt x="3199" y="1330"/>
                  </a:lnTo>
                  <a:cubicBezTo>
                    <a:pt x="3548" y="1330"/>
                    <a:pt x="3864" y="1204"/>
                    <a:pt x="3896" y="1109"/>
                  </a:cubicBezTo>
                  <a:cubicBezTo>
                    <a:pt x="3991" y="729"/>
                    <a:pt x="4023" y="570"/>
                    <a:pt x="4086" y="222"/>
                  </a:cubicBezTo>
                  <a:cubicBezTo>
                    <a:pt x="4118" y="95"/>
                    <a:pt x="3864" y="0"/>
                    <a:pt x="351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14"/>
            <p:cNvSpPr/>
            <p:nvPr/>
          </p:nvSpPr>
          <p:spPr>
            <a:xfrm>
              <a:off x="4228673" y="3174017"/>
              <a:ext cx="107153" cy="35451"/>
            </a:xfrm>
            <a:custGeom>
              <a:avLst/>
              <a:gdLst/>
              <a:ahLst/>
              <a:cxnLst/>
              <a:rect l="l" t="t" r="r" b="b"/>
              <a:pathLst>
                <a:path w="4023" h="1331" extrusionOk="0">
                  <a:moveTo>
                    <a:pt x="887" y="0"/>
                  </a:moveTo>
                  <a:cubicBezTo>
                    <a:pt x="539" y="0"/>
                    <a:pt x="254" y="95"/>
                    <a:pt x="222" y="222"/>
                  </a:cubicBezTo>
                  <a:cubicBezTo>
                    <a:pt x="127" y="570"/>
                    <a:pt x="96" y="729"/>
                    <a:pt x="32" y="1109"/>
                  </a:cubicBezTo>
                  <a:cubicBezTo>
                    <a:pt x="1" y="1204"/>
                    <a:pt x="254" y="1330"/>
                    <a:pt x="634" y="1330"/>
                  </a:cubicBezTo>
                  <a:lnTo>
                    <a:pt x="3199" y="1330"/>
                  </a:lnTo>
                  <a:cubicBezTo>
                    <a:pt x="3547" y="1330"/>
                    <a:pt x="3864" y="1204"/>
                    <a:pt x="3896" y="1109"/>
                  </a:cubicBezTo>
                  <a:cubicBezTo>
                    <a:pt x="3927" y="729"/>
                    <a:pt x="3959" y="570"/>
                    <a:pt x="4022" y="222"/>
                  </a:cubicBezTo>
                  <a:cubicBezTo>
                    <a:pt x="4022" y="95"/>
                    <a:pt x="3769" y="0"/>
                    <a:pt x="3421"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14"/>
            <p:cNvSpPr/>
            <p:nvPr/>
          </p:nvSpPr>
          <p:spPr>
            <a:xfrm>
              <a:off x="4348450" y="3174017"/>
              <a:ext cx="105475" cy="35451"/>
            </a:xfrm>
            <a:custGeom>
              <a:avLst/>
              <a:gdLst/>
              <a:ahLst/>
              <a:cxnLst/>
              <a:rect l="l" t="t" r="r" b="b"/>
              <a:pathLst>
                <a:path w="3960" h="1331" extrusionOk="0">
                  <a:moveTo>
                    <a:pt x="824" y="0"/>
                  </a:moveTo>
                  <a:cubicBezTo>
                    <a:pt x="476" y="0"/>
                    <a:pt x="159" y="95"/>
                    <a:pt x="159" y="222"/>
                  </a:cubicBezTo>
                  <a:cubicBezTo>
                    <a:pt x="96" y="570"/>
                    <a:pt x="64" y="729"/>
                    <a:pt x="32" y="1109"/>
                  </a:cubicBezTo>
                  <a:cubicBezTo>
                    <a:pt x="1" y="1204"/>
                    <a:pt x="286" y="1330"/>
                    <a:pt x="634" y="1330"/>
                  </a:cubicBezTo>
                  <a:lnTo>
                    <a:pt x="3231" y="1330"/>
                  </a:lnTo>
                  <a:cubicBezTo>
                    <a:pt x="3579" y="1330"/>
                    <a:pt x="3864" y="1204"/>
                    <a:pt x="3896" y="1109"/>
                  </a:cubicBezTo>
                  <a:cubicBezTo>
                    <a:pt x="3927" y="729"/>
                    <a:pt x="3927" y="570"/>
                    <a:pt x="3959" y="222"/>
                  </a:cubicBezTo>
                  <a:cubicBezTo>
                    <a:pt x="3959" y="95"/>
                    <a:pt x="3674" y="0"/>
                    <a:pt x="332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14"/>
            <p:cNvSpPr/>
            <p:nvPr/>
          </p:nvSpPr>
          <p:spPr>
            <a:xfrm>
              <a:off x="4469080" y="3174017"/>
              <a:ext cx="102918" cy="35451"/>
            </a:xfrm>
            <a:custGeom>
              <a:avLst/>
              <a:gdLst/>
              <a:ahLst/>
              <a:cxnLst/>
              <a:rect l="l" t="t" r="r" b="b"/>
              <a:pathLst>
                <a:path w="3864" h="1331" extrusionOk="0">
                  <a:moveTo>
                    <a:pt x="697" y="0"/>
                  </a:moveTo>
                  <a:cubicBezTo>
                    <a:pt x="349" y="0"/>
                    <a:pt x="64" y="95"/>
                    <a:pt x="64" y="222"/>
                  </a:cubicBezTo>
                  <a:cubicBezTo>
                    <a:pt x="32" y="570"/>
                    <a:pt x="32" y="729"/>
                    <a:pt x="0" y="1109"/>
                  </a:cubicBezTo>
                  <a:cubicBezTo>
                    <a:pt x="0" y="1204"/>
                    <a:pt x="285" y="1330"/>
                    <a:pt x="634" y="1330"/>
                  </a:cubicBezTo>
                  <a:lnTo>
                    <a:pt x="3199" y="1330"/>
                  </a:lnTo>
                  <a:cubicBezTo>
                    <a:pt x="3579" y="1330"/>
                    <a:pt x="3864" y="1204"/>
                    <a:pt x="3864" y="1109"/>
                  </a:cubicBezTo>
                  <a:lnTo>
                    <a:pt x="3864" y="222"/>
                  </a:lnTo>
                  <a:cubicBezTo>
                    <a:pt x="3864" y="95"/>
                    <a:pt x="3579" y="0"/>
                    <a:pt x="3230"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14"/>
            <p:cNvSpPr/>
            <p:nvPr/>
          </p:nvSpPr>
          <p:spPr>
            <a:xfrm>
              <a:off x="4588858" y="3174017"/>
              <a:ext cx="103770" cy="35451"/>
            </a:xfrm>
            <a:custGeom>
              <a:avLst/>
              <a:gdLst/>
              <a:ahLst/>
              <a:cxnLst/>
              <a:rect l="l" t="t" r="r" b="b"/>
              <a:pathLst>
                <a:path w="3896" h="1331" extrusionOk="0">
                  <a:moveTo>
                    <a:pt x="634" y="0"/>
                  </a:moveTo>
                  <a:cubicBezTo>
                    <a:pt x="285" y="0"/>
                    <a:pt x="0" y="95"/>
                    <a:pt x="0" y="222"/>
                  </a:cubicBezTo>
                  <a:cubicBezTo>
                    <a:pt x="0" y="570"/>
                    <a:pt x="0" y="729"/>
                    <a:pt x="0" y="1109"/>
                  </a:cubicBezTo>
                  <a:cubicBezTo>
                    <a:pt x="0" y="1204"/>
                    <a:pt x="317" y="1330"/>
                    <a:pt x="665" y="1330"/>
                  </a:cubicBezTo>
                  <a:lnTo>
                    <a:pt x="3230" y="1330"/>
                  </a:lnTo>
                  <a:cubicBezTo>
                    <a:pt x="3610" y="1330"/>
                    <a:pt x="3895" y="1204"/>
                    <a:pt x="3864" y="1109"/>
                  </a:cubicBezTo>
                  <a:cubicBezTo>
                    <a:pt x="3832" y="729"/>
                    <a:pt x="3832" y="570"/>
                    <a:pt x="3800" y="222"/>
                  </a:cubicBezTo>
                  <a:cubicBezTo>
                    <a:pt x="3800" y="95"/>
                    <a:pt x="3515" y="0"/>
                    <a:pt x="3167"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14"/>
            <p:cNvSpPr/>
            <p:nvPr/>
          </p:nvSpPr>
          <p:spPr>
            <a:xfrm>
              <a:off x="4706931" y="3174017"/>
              <a:ext cx="105475" cy="35451"/>
            </a:xfrm>
            <a:custGeom>
              <a:avLst/>
              <a:gdLst/>
              <a:ahLst/>
              <a:cxnLst/>
              <a:rect l="l" t="t" r="r" b="b"/>
              <a:pathLst>
                <a:path w="3960" h="1331" extrusionOk="0">
                  <a:moveTo>
                    <a:pt x="634" y="0"/>
                  </a:moveTo>
                  <a:cubicBezTo>
                    <a:pt x="286" y="0"/>
                    <a:pt x="1" y="95"/>
                    <a:pt x="1" y="222"/>
                  </a:cubicBezTo>
                  <a:cubicBezTo>
                    <a:pt x="33" y="570"/>
                    <a:pt x="64" y="729"/>
                    <a:pt x="96" y="1109"/>
                  </a:cubicBezTo>
                  <a:cubicBezTo>
                    <a:pt x="96" y="1204"/>
                    <a:pt x="381" y="1330"/>
                    <a:pt x="761" y="1330"/>
                  </a:cubicBezTo>
                  <a:lnTo>
                    <a:pt x="3326" y="1330"/>
                  </a:lnTo>
                  <a:cubicBezTo>
                    <a:pt x="3674" y="1330"/>
                    <a:pt x="3959" y="1204"/>
                    <a:pt x="3959" y="1109"/>
                  </a:cubicBezTo>
                  <a:cubicBezTo>
                    <a:pt x="3896" y="729"/>
                    <a:pt x="3864" y="570"/>
                    <a:pt x="3801" y="222"/>
                  </a:cubicBezTo>
                  <a:cubicBezTo>
                    <a:pt x="3801" y="95"/>
                    <a:pt x="3484" y="0"/>
                    <a:pt x="313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14"/>
            <p:cNvSpPr/>
            <p:nvPr/>
          </p:nvSpPr>
          <p:spPr>
            <a:xfrm>
              <a:off x="4825030" y="3174017"/>
              <a:ext cx="108005" cy="35451"/>
            </a:xfrm>
            <a:custGeom>
              <a:avLst/>
              <a:gdLst/>
              <a:ahLst/>
              <a:cxnLst/>
              <a:rect l="l" t="t" r="r" b="b"/>
              <a:pathLst>
                <a:path w="4055" h="1331" extrusionOk="0">
                  <a:moveTo>
                    <a:pt x="602" y="0"/>
                  </a:moveTo>
                  <a:cubicBezTo>
                    <a:pt x="254" y="0"/>
                    <a:pt x="1" y="95"/>
                    <a:pt x="1" y="222"/>
                  </a:cubicBezTo>
                  <a:cubicBezTo>
                    <a:pt x="64" y="570"/>
                    <a:pt x="96" y="729"/>
                    <a:pt x="159" y="1109"/>
                  </a:cubicBezTo>
                  <a:cubicBezTo>
                    <a:pt x="191" y="1204"/>
                    <a:pt x="476" y="1330"/>
                    <a:pt x="824" y="1330"/>
                  </a:cubicBezTo>
                  <a:lnTo>
                    <a:pt x="3421" y="1330"/>
                  </a:lnTo>
                  <a:cubicBezTo>
                    <a:pt x="3769" y="1330"/>
                    <a:pt x="4054" y="1204"/>
                    <a:pt x="4023" y="1109"/>
                  </a:cubicBezTo>
                  <a:cubicBezTo>
                    <a:pt x="3927" y="729"/>
                    <a:pt x="3896" y="570"/>
                    <a:pt x="3832" y="222"/>
                  </a:cubicBezTo>
                  <a:cubicBezTo>
                    <a:pt x="3801" y="95"/>
                    <a:pt x="3484" y="0"/>
                    <a:pt x="313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14"/>
            <p:cNvSpPr/>
            <p:nvPr/>
          </p:nvSpPr>
          <p:spPr>
            <a:xfrm>
              <a:off x="4943130" y="3174017"/>
              <a:ext cx="109683" cy="35451"/>
            </a:xfrm>
            <a:custGeom>
              <a:avLst/>
              <a:gdLst/>
              <a:ahLst/>
              <a:cxnLst/>
              <a:rect l="l" t="t" r="r" b="b"/>
              <a:pathLst>
                <a:path w="4118" h="1331" extrusionOk="0">
                  <a:moveTo>
                    <a:pt x="602" y="0"/>
                  </a:moveTo>
                  <a:cubicBezTo>
                    <a:pt x="254" y="0"/>
                    <a:pt x="0" y="95"/>
                    <a:pt x="32" y="222"/>
                  </a:cubicBezTo>
                  <a:cubicBezTo>
                    <a:pt x="95" y="570"/>
                    <a:pt x="159" y="729"/>
                    <a:pt x="222" y="1109"/>
                  </a:cubicBezTo>
                  <a:cubicBezTo>
                    <a:pt x="254" y="1204"/>
                    <a:pt x="570" y="1330"/>
                    <a:pt x="919" y="1330"/>
                  </a:cubicBezTo>
                  <a:lnTo>
                    <a:pt x="3515" y="1330"/>
                  </a:lnTo>
                  <a:cubicBezTo>
                    <a:pt x="3864" y="1330"/>
                    <a:pt x="4117" y="1204"/>
                    <a:pt x="4086" y="1109"/>
                  </a:cubicBezTo>
                  <a:cubicBezTo>
                    <a:pt x="3991" y="729"/>
                    <a:pt x="3927" y="570"/>
                    <a:pt x="3832" y="222"/>
                  </a:cubicBezTo>
                  <a:cubicBezTo>
                    <a:pt x="3800" y="95"/>
                    <a:pt x="3484" y="0"/>
                    <a:pt x="313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14"/>
            <p:cNvSpPr/>
            <p:nvPr/>
          </p:nvSpPr>
          <p:spPr>
            <a:xfrm>
              <a:off x="5060377" y="3174017"/>
              <a:ext cx="113039" cy="35451"/>
            </a:xfrm>
            <a:custGeom>
              <a:avLst/>
              <a:gdLst/>
              <a:ahLst/>
              <a:cxnLst/>
              <a:rect l="l" t="t" r="r" b="b"/>
              <a:pathLst>
                <a:path w="4244" h="1331" extrusionOk="0">
                  <a:moveTo>
                    <a:pt x="634" y="0"/>
                  </a:moveTo>
                  <a:cubicBezTo>
                    <a:pt x="285" y="0"/>
                    <a:pt x="0" y="95"/>
                    <a:pt x="64" y="222"/>
                  </a:cubicBezTo>
                  <a:cubicBezTo>
                    <a:pt x="159" y="570"/>
                    <a:pt x="222" y="729"/>
                    <a:pt x="317" y="1109"/>
                  </a:cubicBezTo>
                  <a:cubicBezTo>
                    <a:pt x="380" y="1204"/>
                    <a:pt x="697" y="1330"/>
                    <a:pt x="1045" y="1330"/>
                  </a:cubicBezTo>
                  <a:lnTo>
                    <a:pt x="3610" y="1330"/>
                  </a:lnTo>
                  <a:cubicBezTo>
                    <a:pt x="3991" y="1330"/>
                    <a:pt x="4244" y="1204"/>
                    <a:pt x="4181" y="1109"/>
                  </a:cubicBezTo>
                  <a:cubicBezTo>
                    <a:pt x="4054" y="729"/>
                    <a:pt x="3991" y="570"/>
                    <a:pt x="3864" y="222"/>
                  </a:cubicBezTo>
                  <a:cubicBezTo>
                    <a:pt x="3800" y="95"/>
                    <a:pt x="3484" y="0"/>
                    <a:pt x="313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14"/>
            <p:cNvSpPr/>
            <p:nvPr/>
          </p:nvSpPr>
          <p:spPr>
            <a:xfrm>
              <a:off x="5178450" y="3174017"/>
              <a:ext cx="286832" cy="35451"/>
            </a:xfrm>
            <a:custGeom>
              <a:avLst/>
              <a:gdLst/>
              <a:ahLst/>
              <a:cxnLst/>
              <a:rect l="l" t="t" r="r" b="b"/>
              <a:pathLst>
                <a:path w="10769" h="1331" extrusionOk="0">
                  <a:moveTo>
                    <a:pt x="603" y="0"/>
                  </a:moveTo>
                  <a:cubicBezTo>
                    <a:pt x="254" y="0"/>
                    <a:pt x="1" y="95"/>
                    <a:pt x="64" y="222"/>
                  </a:cubicBezTo>
                  <a:cubicBezTo>
                    <a:pt x="191" y="570"/>
                    <a:pt x="254" y="729"/>
                    <a:pt x="413" y="1109"/>
                  </a:cubicBezTo>
                  <a:cubicBezTo>
                    <a:pt x="444" y="1204"/>
                    <a:pt x="761" y="1330"/>
                    <a:pt x="1141" y="1330"/>
                  </a:cubicBezTo>
                  <a:lnTo>
                    <a:pt x="10167" y="1330"/>
                  </a:lnTo>
                  <a:cubicBezTo>
                    <a:pt x="10515" y="1330"/>
                    <a:pt x="10768" y="1204"/>
                    <a:pt x="10705" y="1109"/>
                  </a:cubicBezTo>
                  <a:cubicBezTo>
                    <a:pt x="10483" y="729"/>
                    <a:pt x="10388" y="570"/>
                    <a:pt x="10198" y="222"/>
                  </a:cubicBezTo>
                  <a:cubicBezTo>
                    <a:pt x="10135" y="95"/>
                    <a:pt x="9787" y="0"/>
                    <a:pt x="9438"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14"/>
            <p:cNvSpPr/>
            <p:nvPr/>
          </p:nvSpPr>
          <p:spPr>
            <a:xfrm>
              <a:off x="3655940" y="3214502"/>
              <a:ext cx="293571" cy="35451"/>
            </a:xfrm>
            <a:custGeom>
              <a:avLst/>
              <a:gdLst/>
              <a:ahLst/>
              <a:cxnLst/>
              <a:rect l="l" t="t" r="r" b="b"/>
              <a:pathLst>
                <a:path w="11022" h="1331" extrusionOk="0">
                  <a:moveTo>
                    <a:pt x="1330" y="0"/>
                  </a:moveTo>
                  <a:cubicBezTo>
                    <a:pt x="982" y="0"/>
                    <a:pt x="634" y="95"/>
                    <a:pt x="570" y="222"/>
                  </a:cubicBezTo>
                  <a:cubicBezTo>
                    <a:pt x="380" y="570"/>
                    <a:pt x="285" y="760"/>
                    <a:pt x="64" y="1109"/>
                  </a:cubicBezTo>
                  <a:cubicBezTo>
                    <a:pt x="0" y="1235"/>
                    <a:pt x="254" y="1330"/>
                    <a:pt x="602" y="1330"/>
                  </a:cubicBezTo>
                  <a:lnTo>
                    <a:pt x="9881" y="1330"/>
                  </a:lnTo>
                  <a:cubicBezTo>
                    <a:pt x="10261" y="1330"/>
                    <a:pt x="10578" y="1235"/>
                    <a:pt x="10641" y="1109"/>
                  </a:cubicBezTo>
                  <a:cubicBezTo>
                    <a:pt x="10768" y="760"/>
                    <a:pt x="10831" y="570"/>
                    <a:pt x="10989" y="222"/>
                  </a:cubicBezTo>
                  <a:cubicBezTo>
                    <a:pt x="11021" y="95"/>
                    <a:pt x="10768" y="0"/>
                    <a:pt x="10419"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14"/>
            <p:cNvSpPr/>
            <p:nvPr/>
          </p:nvSpPr>
          <p:spPr>
            <a:xfrm>
              <a:off x="3955371" y="3214502"/>
              <a:ext cx="114744" cy="35451"/>
            </a:xfrm>
            <a:custGeom>
              <a:avLst/>
              <a:gdLst/>
              <a:ahLst/>
              <a:cxnLst/>
              <a:rect l="l" t="t" r="r" b="b"/>
              <a:pathLst>
                <a:path w="4308" h="1331" extrusionOk="0">
                  <a:moveTo>
                    <a:pt x="1109" y="0"/>
                  </a:moveTo>
                  <a:cubicBezTo>
                    <a:pt x="729" y="0"/>
                    <a:pt x="412" y="95"/>
                    <a:pt x="381" y="222"/>
                  </a:cubicBezTo>
                  <a:cubicBezTo>
                    <a:pt x="254" y="570"/>
                    <a:pt x="159" y="760"/>
                    <a:pt x="32" y="1109"/>
                  </a:cubicBezTo>
                  <a:cubicBezTo>
                    <a:pt x="1" y="1235"/>
                    <a:pt x="254" y="1330"/>
                    <a:pt x="634" y="1330"/>
                  </a:cubicBezTo>
                  <a:lnTo>
                    <a:pt x="3263" y="1330"/>
                  </a:lnTo>
                  <a:cubicBezTo>
                    <a:pt x="3643" y="1330"/>
                    <a:pt x="3959" y="1235"/>
                    <a:pt x="3991" y="1109"/>
                  </a:cubicBezTo>
                  <a:cubicBezTo>
                    <a:pt x="4118" y="760"/>
                    <a:pt x="4181" y="570"/>
                    <a:pt x="4276" y="222"/>
                  </a:cubicBezTo>
                  <a:cubicBezTo>
                    <a:pt x="4308" y="95"/>
                    <a:pt x="4054" y="0"/>
                    <a:pt x="370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14"/>
            <p:cNvSpPr/>
            <p:nvPr/>
          </p:nvSpPr>
          <p:spPr>
            <a:xfrm>
              <a:off x="4078531" y="3214502"/>
              <a:ext cx="113066" cy="35451"/>
            </a:xfrm>
            <a:custGeom>
              <a:avLst/>
              <a:gdLst/>
              <a:ahLst/>
              <a:cxnLst/>
              <a:rect l="l" t="t" r="r" b="b"/>
              <a:pathLst>
                <a:path w="4245" h="1331" extrusionOk="0">
                  <a:moveTo>
                    <a:pt x="1014" y="0"/>
                  </a:moveTo>
                  <a:cubicBezTo>
                    <a:pt x="665" y="0"/>
                    <a:pt x="349" y="95"/>
                    <a:pt x="317" y="222"/>
                  </a:cubicBezTo>
                  <a:cubicBezTo>
                    <a:pt x="190" y="570"/>
                    <a:pt x="159" y="760"/>
                    <a:pt x="32" y="1109"/>
                  </a:cubicBezTo>
                  <a:cubicBezTo>
                    <a:pt x="0" y="1235"/>
                    <a:pt x="285" y="1330"/>
                    <a:pt x="634" y="1330"/>
                  </a:cubicBezTo>
                  <a:lnTo>
                    <a:pt x="3294" y="1330"/>
                  </a:lnTo>
                  <a:cubicBezTo>
                    <a:pt x="3674" y="1330"/>
                    <a:pt x="3991" y="1235"/>
                    <a:pt x="4022" y="1109"/>
                  </a:cubicBezTo>
                  <a:cubicBezTo>
                    <a:pt x="4086" y="760"/>
                    <a:pt x="4117" y="570"/>
                    <a:pt x="4212" y="222"/>
                  </a:cubicBezTo>
                  <a:cubicBezTo>
                    <a:pt x="4244" y="95"/>
                    <a:pt x="3959" y="0"/>
                    <a:pt x="3611"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14"/>
            <p:cNvSpPr/>
            <p:nvPr/>
          </p:nvSpPr>
          <p:spPr>
            <a:xfrm>
              <a:off x="4201691" y="3214502"/>
              <a:ext cx="110509" cy="35451"/>
            </a:xfrm>
            <a:custGeom>
              <a:avLst/>
              <a:gdLst/>
              <a:ahLst/>
              <a:cxnLst/>
              <a:rect l="l" t="t" r="r" b="b"/>
              <a:pathLst>
                <a:path w="4149" h="1331" extrusionOk="0">
                  <a:moveTo>
                    <a:pt x="918" y="0"/>
                  </a:moveTo>
                  <a:cubicBezTo>
                    <a:pt x="570" y="0"/>
                    <a:pt x="253" y="95"/>
                    <a:pt x="222" y="222"/>
                  </a:cubicBezTo>
                  <a:cubicBezTo>
                    <a:pt x="158" y="570"/>
                    <a:pt x="127" y="760"/>
                    <a:pt x="32" y="1109"/>
                  </a:cubicBezTo>
                  <a:cubicBezTo>
                    <a:pt x="0" y="1235"/>
                    <a:pt x="285" y="1330"/>
                    <a:pt x="665" y="1330"/>
                  </a:cubicBezTo>
                  <a:lnTo>
                    <a:pt x="3294" y="1330"/>
                  </a:lnTo>
                  <a:cubicBezTo>
                    <a:pt x="3674" y="1330"/>
                    <a:pt x="3990" y="1235"/>
                    <a:pt x="3990" y="1109"/>
                  </a:cubicBezTo>
                  <a:cubicBezTo>
                    <a:pt x="4054" y="760"/>
                    <a:pt x="4085" y="570"/>
                    <a:pt x="4149" y="222"/>
                  </a:cubicBezTo>
                  <a:cubicBezTo>
                    <a:pt x="4149" y="95"/>
                    <a:pt x="3895" y="0"/>
                    <a:pt x="351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14"/>
            <p:cNvSpPr/>
            <p:nvPr/>
          </p:nvSpPr>
          <p:spPr>
            <a:xfrm>
              <a:off x="4325677" y="3214502"/>
              <a:ext cx="108005" cy="35451"/>
            </a:xfrm>
            <a:custGeom>
              <a:avLst/>
              <a:gdLst/>
              <a:ahLst/>
              <a:cxnLst/>
              <a:rect l="l" t="t" r="r" b="b"/>
              <a:pathLst>
                <a:path w="4055" h="1331" extrusionOk="0">
                  <a:moveTo>
                    <a:pt x="824" y="0"/>
                  </a:moveTo>
                  <a:cubicBezTo>
                    <a:pt x="475" y="0"/>
                    <a:pt x="159" y="95"/>
                    <a:pt x="127" y="222"/>
                  </a:cubicBezTo>
                  <a:cubicBezTo>
                    <a:pt x="95" y="570"/>
                    <a:pt x="64" y="760"/>
                    <a:pt x="0" y="1109"/>
                  </a:cubicBezTo>
                  <a:cubicBezTo>
                    <a:pt x="0" y="1235"/>
                    <a:pt x="285" y="1330"/>
                    <a:pt x="634" y="1330"/>
                  </a:cubicBezTo>
                  <a:lnTo>
                    <a:pt x="3294" y="1330"/>
                  </a:lnTo>
                  <a:cubicBezTo>
                    <a:pt x="3642" y="1330"/>
                    <a:pt x="3959" y="1235"/>
                    <a:pt x="3959" y="1109"/>
                  </a:cubicBezTo>
                  <a:cubicBezTo>
                    <a:pt x="3991" y="760"/>
                    <a:pt x="4022" y="570"/>
                    <a:pt x="4054" y="222"/>
                  </a:cubicBezTo>
                  <a:cubicBezTo>
                    <a:pt x="4054" y="95"/>
                    <a:pt x="3769" y="0"/>
                    <a:pt x="3421"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14"/>
            <p:cNvSpPr/>
            <p:nvPr/>
          </p:nvSpPr>
          <p:spPr>
            <a:xfrm>
              <a:off x="4448838" y="3214502"/>
              <a:ext cx="106300" cy="35451"/>
            </a:xfrm>
            <a:custGeom>
              <a:avLst/>
              <a:gdLst/>
              <a:ahLst/>
              <a:cxnLst/>
              <a:rect l="l" t="t" r="r" b="b"/>
              <a:pathLst>
                <a:path w="3991" h="1331" extrusionOk="0">
                  <a:moveTo>
                    <a:pt x="729" y="0"/>
                  </a:moveTo>
                  <a:cubicBezTo>
                    <a:pt x="380" y="0"/>
                    <a:pt x="95" y="95"/>
                    <a:pt x="63" y="222"/>
                  </a:cubicBezTo>
                  <a:cubicBezTo>
                    <a:pt x="32" y="570"/>
                    <a:pt x="32" y="760"/>
                    <a:pt x="0" y="1109"/>
                  </a:cubicBezTo>
                  <a:cubicBezTo>
                    <a:pt x="0" y="1235"/>
                    <a:pt x="285" y="1330"/>
                    <a:pt x="665" y="1330"/>
                  </a:cubicBezTo>
                  <a:lnTo>
                    <a:pt x="3294" y="1330"/>
                  </a:lnTo>
                  <a:cubicBezTo>
                    <a:pt x="3674" y="1330"/>
                    <a:pt x="3959" y="1235"/>
                    <a:pt x="3959" y="1109"/>
                  </a:cubicBezTo>
                  <a:cubicBezTo>
                    <a:pt x="3959" y="760"/>
                    <a:pt x="3959" y="570"/>
                    <a:pt x="3990" y="222"/>
                  </a:cubicBezTo>
                  <a:cubicBezTo>
                    <a:pt x="3990" y="95"/>
                    <a:pt x="3674" y="0"/>
                    <a:pt x="332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14"/>
            <p:cNvSpPr/>
            <p:nvPr/>
          </p:nvSpPr>
          <p:spPr>
            <a:xfrm>
              <a:off x="4571971" y="3214502"/>
              <a:ext cx="105475" cy="35451"/>
            </a:xfrm>
            <a:custGeom>
              <a:avLst/>
              <a:gdLst/>
              <a:ahLst/>
              <a:cxnLst/>
              <a:rect l="l" t="t" r="r" b="b"/>
              <a:pathLst>
                <a:path w="3960" h="1331" extrusionOk="0">
                  <a:moveTo>
                    <a:pt x="666" y="0"/>
                  </a:moveTo>
                  <a:cubicBezTo>
                    <a:pt x="286" y="0"/>
                    <a:pt x="1" y="95"/>
                    <a:pt x="1" y="222"/>
                  </a:cubicBezTo>
                  <a:lnTo>
                    <a:pt x="1" y="1109"/>
                  </a:lnTo>
                  <a:cubicBezTo>
                    <a:pt x="1" y="1235"/>
                    <a:pt x="286" y="1330"/>
                    <a:pt x="666" y="1330"/>
                  </a:cubicBezTo>
                  <a:lnTo>
                    <a:pt x="3326" y="1330"/>
                  </a:lnTo>
                  <a:cubicBezTo>
                    <a:pt x="3674" y="1330"/>
                    <a:pt x="3959" y="1235"/>
                    <a:pt x="3959" y="1109"/>
                  </a:cubicBezTo>
                  <a:cubicBezTo>
                    <a:pt x="3928" y="760"/>
                    <a:pt x="3928" y="570"/>
                    <a:pt x="3896" y="222"/>
                  </a:cubicBezTo>
                  <a:cubicBezTo>
                    <a:pt x="3896" y="95"/>
                    <a:pt x="3611" y="0"/>
                    <a:pt x="3231"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14"/>
            <p:cNvSpPr/>
            <p:nvPr/>
          </p:nvSpPr>
          <p:spPr>
            <a:xfrm>
              <a:off x="4692601" y="3214502"/>
              <a:ext cx="108831" cy="35451"/>
            </a:xfrm>
            <a:custGeom>
              <a:avLst/>
              <a:gdLst/>
              <a:ahLst/>
              <a:cxnLst/>
              <a:rect l="l" t="t" r="r" b="b"/>
              <a:pathLst>
                <a:path w="4086" h="1331" extrusionOk="0">
                  <a:moveTo>
                    <a:pt x="666" y="0"/>
                  </a:moveTo>
                  <a:cubicBezTo>
                    <a:pt x="286" y="0"/>
                    <a:pt x="0" y="95"/>
                    <a:pt x="32" y="222"/>
                  </a:cubicBezTo>
                  <a:cubicBezTo>
                    <a:pt x="64" y="570"/>
                    <a:pt x="64" y="760"/>
                    <a:pt x="95" y="1109"/>
                  </a:cubicBezTo>
                  <a:cubicBezTo>
                    <a:pt x="95" y="1235"/>
                    <a:pt x="412" y="1330"/>
                    <a:pt x="761" y="1330"/>
                  </a:cubicBezTo>
                  <a:lnTo>
                    <a:pt x="3421" y="1330"/>
                  </a:lnTo>
                  <a:cubicBezTo>
                    <a:pt x="3801" y="1330"/>
                    <a:pt x="4086" y="1235"/>
                    <a:pt x="4054" y="1109"/>
                  </a:cubicBezTo>
                  <a:cubicBezTo>
                    <a:pt x="4022" y="760"/>
                    <a:pt x="3991" y="570"/>
                    <a:pt x="3927" y="222"/>
                  </a:cubicBezTo>
                  <a:cubicBezTo>
                    <a:pt x="3927" y="95"/>
                    <a:pt x="3611" y="0"/>
                    <a:pt x="3262"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14"/>
            <p:cNvSpPr/>
            <p:nvPr/>
          </p:nvSpPr>
          <p:spPr>
            <a:xfrm>
              <a:off x="4814057" y="3214502"/>
              <a:ext cx="110535" cy="35451"/>
            </a:xfrm>
            <a:custGeom>
              <a:avLst/>
              <a:gdLst/>
              <a:ahLst/>
              <a:cxnLst/>
              <a:rect l="l" t="t" r="r" b="b"/>
              <a:pathLst>
                <a:path w="4150" h="1331" extrusionOk="0">
                  <a:moveTo>
                    <a:pt x="634" y="0"/>
                  </a:moveTo>
                  <a:cubicBezTo>
                    <a:pt x="286" y="0"/>
                    <a:pt x="1" y="95"/>
                    <a:pt x="33" y="222"/>
                  </a:cubicBezTo>
                  <a:cubicBezTo>
                    <a:pt x="64" y="570"/>
                    <a:pt x="96" y="760"/>
                    <a:pt x="159" y="1109"/>
                  </a:cubicBezTo>
                  <a:cubicBezTo>
                    <a:pt x="159" y="1235"/>
                    <a:pt x="476" y="1330"/>
                    <a:pt x="856" y="1330"/>
                  </a:cubicBezTo>
                  <a:lnTo>
                    <a:pt x="3516" y="1330"/>
                  </a:lnTo>
                  <a:cubicBezTo>
                    <a:pt x="3864" y="1330"/>
                    <a:pt x="4149" y="1235"/>
                    <a:pt x="4118" y="1109"/>
                  </a:cubicBezTo>
                  <a:cubicBezTo>
                    <a:pt x="4054" y="760"/>
                    <a:pt x="3991" y="570"/>
                    <a:pt x="3928" y="222"/>
                  </a:cubicBezTo>
                  <a:cubicBezTo>
                    <a:pt x="3896" y="95"/>
                    <a:pt x="3579" y="0"/>
                    <a:pt x="3231"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14"/>
            <p:cNvSpPr/>
            <p:nvPr/>
          </p:nvSpPr>
          <p:spPr>
            <a:xfrm>
              <a:off x="4935539" y="3214502"/>
              <a:ext cx="112213" cy="35451"/>
            </a:xfrm>
            <a:custGeom>
              <a:avLst/>
              <a:gdLst/>
              <a:ahLst/>
              <a:cxnLst/>
              <a:rect l="l" t="t" r="r" b="b"/>
              <a:pathLst>
                <a:path w="4213" h="1331" extrusionOk="0">
                  <a:moveTo>
                    <a:pt x="602" y="0"/>
                  </a:moveTo>
                  <a:cubicBezTo>
                    <a:pt x="254" y="0"/>
                    <a:pt x="0" y="95"/>
                    <a:pt x="32" y="222"/>
                  </a:cubicBezTo>
                  <a:cubicBezTo>
                    <a:pt x="95" y="570"/>
                    <a:pt x="127" y="760"/>
                    <a:pt x="222" y="1109"/>
                  </a:cubicBezTo>
                  <a:cubicBezTo>
                    <a:pt x="254" y="1235"/>
                    <a:pt x="570" y="1330"/>
                    <a:pt x="919" y="1330"/>
                  </a:cubicBezTo>
                  <a:lnTo>
                    <a:pt x="3579" y="1330"/>
                  </a:lnTo>
                  <a:cubicBezTo>
                    <a:pt x="3927" y="1330"/>
                    <a:pt x="4212" y="1235"/>
                    <a:pt x="4180" y="1109"/>
                  </a:cubicBezTo>
                  <a:cubicBezTo>
                    <a:pt x="4085" y="760"/>
                    <a:pt x="4022" y="570"/>
                    <a:pt x="3927" y="222"/>
                  </a:cubicBezTo>
                  <a:cubicBezTo>
                    <a:pt x="3895" y="95"/>
                    <a:pt x="3547" y="0"/>
                    <a:pt x="3199"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14"/>
            <p:cNvSpPr/>
            <p:nvPr/>
          </p:nvSpPr>
          <p:spPr>
            <a:xfrm>
              <a:off x="5056142" y="3214502"/>
              <a:ext cx="114744" cy="35451"/>
            </a:xfrm>
            <a:custGeom>
              <a:avLst/>
              <a:gdLst/>
              <a:ahLst/>
              <a:cxnLst/>
              <a:rect l="l" t="t" r="r" b="b"/>
              <a:pathLst>
                <a:path w="4308" h="1331" extrusionOk="0">
                  <a:moveTo>
                    <a:pt x="634" y="0"/>
                  </a:moveTo>
                  <a:cubicBezTo>
                    <a:pt x="254" y="0"/>
                    <a:pt x="1" y="95"/>
                    <a:pt x="33" y="222"/>
                  </a:cubicBezTo>
                  <a:cubicBezTo>
                    <a:pt x="159" y="570"/>
                    <a:pt x="191" y="760"/>
                    <a:pt x="318" y="1109"/>
                  </a:cubicBezTo>
                  <a:cubicBezTo>
                    <a:pt x="349" y="1235"/>
                    <a:pt x="666" y="1330"/>
                    <a:pt x="1046" y="1330"/>
                  </a:cubicBezTo>
                  <a:lnTo>
                    <a:pt x="3674" y="1330"/>
                  </a:lnTo>
                  <a:cubicBezTo>
                    <a:pt x="4054" y="1330"/>
                    <a:pt x="4308" y="1235"/>
                    <a:pt x="4276" y="1109"/>
                  </a:cubicBezTo>
                  <a:cubicBezTo>
                    <a:pt x="4150" y="760"/>
                    <a:pt x="4086" y="570"/>
                    <a:pt x="3959" y="222"/>
                  </a:cubicBezTo>
                  <a:cubicBezTo>
                    <a:pt x="3896" y="95"/>
                    <a:pt x="3579" y="0"/>
                    <a:pt x="3231"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14"/>
            <p:cNvSpPr/>
            <p:nvPr/>
          </p:nvSpPr>
          <p:spPr>
            <a:xfrm>
              <a:off x="5177624" y="3214502"/>
              <a:ext cx="310431" cy="35451"/>
            </a:xfrm>
            <a:custGeom>
              <a:avLst/>
              <a:gdLst/>
              <a:ahLst/>
              <a:cxnLst/>
              <a:rect l="l" t="t" r="r" b="b"/>
              <a:pathLst>
                <a:path w="11655" h="1331" extrusionOk="0">
                  <a:moveTo>
                    <a:pt x="602" y="0"/>
                  </a:moveTo>
                  <a:cubicBezTo>
                    <a:pt x="254" y="0"/>
                    <a:pt x="0" y="95"/>
                    <a:pt x="32" y="222"/>
                  </a:cubicBezTo>
                  <a:cubicBezTo>
                    <a:pt x="159" y="570"/>
                    <a:pt x="222" y="760"/>
                    <a:pt x="380" y="1109"/>
                  </a:cubicBezTo>
                  <a:cubicBezTo>
                    <a:pt x="412" y="1235"/>
                    <a:pt x="760" y="1330"/>
                    <a:pt x="1109" y="1330"/>
                  </a:cubicBezTo>
                  <a:lnTo>
                    <a:pt x="11053" y="1330"/>
                  </a:lnTo>
                  <a:cubicBezTo>
                    <a:pt x="11401" y="1330"/>
                    <a:pt x="11654" y="1235"/>
                    <a:pt x="11591" y="1109"/>
                  </a:cubicBezTo>
                  <a:cubicBezTo>
                    <a:pt x="11401" y="760"/>
                    <a:pt x="11306" y="570"/>
                    <a:pt x="11084" y="222"/>
                  </a:cubicBezTo>
                  <a:cubicBezTo>
                    <a:pt x="11021" y="95"/>
                    <a:pt x="10673" y="0"/>
                    <a:pt x="10324"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14"/>
            <p:cNvSpPr/>
            <p:nvPr/>
          </p:nvSpPr>
          <p:spPr>
            <a:xfrm>
              <a:off x="3633167" y="3255839"/>
              <a:ext cx="123160" cy="35451"/>
            </a:xfrm>
            <a:custGeom>
              <a:avLst/>
              <a:gdLst/>
              <a:ahLst/>
              <a:cxnLst/>
              <a:rect l="l" t="t" r="r" b="b"/>
              <a:pathLst>
                <a:path w="4624" h="1331" extrusionOk="0">
                  <a:moveTo>
                    <a:pt x="1330" y="0"/>
                  </a:moveTo>
                  <a:cubicBezTo>
                    <a:pt x="982" y="0"/>
                    <a:pt x="634" y="95"/>
                    <a:pt x="539" y="222"/>
                  </a:cubicBezTo>
                  <a:cubicBezTo>
                    <a:pt x="348" y="570"/>
                    <a:pt x="253" y="760"/>
                    <a:pt x="63" y="1109"/>
                  </a:cubicBezTo>
                  <a:cubicBezTo>
                    <a:pt x="0" y="1235"/>
                    <a:pt x="253" y="1330"/>
                    <a:pt x="634" y="1330"/>
                  </a:cubicBezTo>
                  <a:lnTo>
                    <a:pt x="3325" y="1330"/>
                  </a:lnTo>
                  <a:cubicBezTo>
                    <a:pt x="3705" y="1330"/>
                    <a:pt x="4054" y="1235"/>
                    <a:pt x="4117" y="1109"/>
                  </a:cubicBezTo>
                  <a:cubicBezTo>
                    <a:pt x="4307" y="760"/>
                    <a:pt x="4402" y="570"/>
                    <a:pt x="4560" y="222"/>
                  </a:cubicBezTo>
                  <a:cubicBezTo>
                    <a:pt x="4624" y="95"/>
                    <a:pt x="4370" y="0"/>
                    <a:pt x="3990"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14"/>
            <p:cNvSpPr/>
            <p:nvPr/>
          </p:nvSpPr>
          <p:spPr>
            <a:xfrm>
              <a:off x="3759684" y="3255839"/>
              <a:ext cx="120657" cy="35451"/>
            </a:xfrm>
            <a:custGeom>
              <a:avLst/>
              <a:gdLst/>
              <a:ahLst/>
              <a:cxnLst/>
              <a:rect l="l" t="t" r="r" b="b"/>
              <a:pathLst>
                <a:path w="4530" h="1331" extrusionOk="0">
                  <a:moveTo>
                    <a:pt x="1236" y="0"/>
                  </a:moveTo>
                  <a:cubicBezTo>
                    <a:pt x="887" y="0"/>
                    <a:pt x="539" y="95"/>
                    <a:pt x="476" y="222"/>
                  </a:cubicBezTo>
                  <a:cubicBezTo>
                    <a:pt x="317" y="570"/>
                    <a:pt x="222" y="760"/>
                    <a:pt x="64" y="1109"/>
                  </a:cubicBezTo>
                  <a:cubicBezTo>
                    <a:pt x="0" y="1235"/>
                    <a:pt x="254" y="1330"/>
                    <a:pt x="634" y="1330"/>
                  </a:cubicBezTo>
                  <a:lnTo>
                    <a:pt x="3357" y="1330"/>
                  </a:lnTo>
                  <a:cubicBezTo>
                    <a:pt x="3706" y="1330"/>
                    <a:pt x="4054" y="1235"/>
                    <a:pt x="4117" y="1109"/>
                  </a:cubicBezTo>
                  <a:cubicBezTo>
                    <a:pt x="4276" y="760"/>
                    <a:pt x="4339" y="570"/>
                    <a:pt x="4498" y="222"/>
                  </a:cubicBezTo>
                  <a:cubicBezTo>
                    <a:pt x="4529" y="95"/>
                    <a:pt x="4276" y="0"/>
                    <a:pt x="389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14"/>
            <p:cNvSpPr/>
            <p:nvPr/>
          </p:nvSpPr>
          <p:spPr>
            <a:xfrm>
              <a:off x="3886200" y="3255839"/>
              <a:ext cx="118126" cy="35451"/>
            </a:xfrm>
            <a:custGeom>
              <a:avLst/>
              <a:gdLst/>
              <a:ahLst/>
              <a:cxnLst/>
              <a:rect l="l" t="t" r="r" b="b"/>
              <a:pathLst>
                <a:path w="4435" h="1331" extrusionOk="0">
                  <a:moveTo>
                    <a:pt x="1141" y="0"/>
                  </a:moveTo>
                  <a:cubicBezTo>
                    <a:pt x="793" y="0"/>
                    <a:pt x="444" y="95"/>
                    <a:pt x="381" y="222"/>
                  </a:cubicBezTo>
                  <a:cubicBezTo>
                    <a:pt x="254" y="570"/>
                    <a:pt x="191" y="760"/>
                    <a:pt x="33" y="1109"/>
                  </a:cubicBezTo>
                  <a:cubicBezTo>
                    <a:pt x="1" y="1235"/>
                    <a:pt x="254" y="1330"/>
                    <a:pt x="634" y="1330"/>
                  </a:cubicBezTo>
                  <a:lnTo>
                    <a:pt x="3358" y="1330"/>
                  </a:lnTo>
                  <a:cubicBezTo>
                    <a:pt x="3706" y="1330"/>
                    <a:pt x="4054" y="1235"/>
                    <a:pt x="4086" y="1109"/>
                  </a:cubicBezTo>
                  <a:cubicBezTo>
                    <a:pt x="4213" y="760"/>
                    <a:pt x="4276" y="570"/>
                    <a:pt x="4403" y="222"/>
                  </a:cubicBezTo>
                  <a:cubicBezTo>
                    <a:pt x="4435" y="95"/>
                    <a:pt x="4181" y="0"/>
                    <a:pt x="3801"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14"/>
            <p:cNvSpPr/>
            <p:nvPr/>
          </p:nvSpPr>
          <p:spPr>
            <a:xfrm>
              <a:off x="4012743" y="3255839"/>
              <a:ext cx="186445" cy="35451"/>
            </a:xfrm>
            <a:custGeom>
              <a:avLst/>
              <a:gdLst/>
              <a:ahLst/>
              <a:cxnLst/>
              <a:rect l="l" t="t" r="r" b="b"/>
              <a:pathLst>
                <a:path w="7000" h="1331" extrusionOk="0">
                  <a:moveTo>
                    <a:pt x="1045" y="0"/>
                  </a:moveTo>
                  <a:cubicBezTo>
                    <a:pt x="697" y="0"/>
                    <a:pt x="349" y="95"/>
                    <a:pt x="317" y="222"/>
                  </a:cubicBezTo>
                  <a:cubicBezTo>
                    <a:pt x="190" y="570"/>
                    <a:pt x="159" y="760"/>
                    <a:pt x="32" y="1109"/>
                  </a:cubicBezTo>
                  <a:cubicBezTo>
                    <a:pt x="0" y="1235"/>
                    <a:pt x="254" y="1330"/>
                    <a:pt x="634" y="1330"/>
                  </a:cubicBezTo>
                  <a:lnTo>
                    <a:pt x="6049" y="1330"/>
                  </a:lnTo>
                  <a:cubicBezTo>
                    <a:pt x="6429" y="1330"/>
                    <a:pt x="6746" y="1235"/>
                    <a:pt x="6777" y="1109"/>
                  </a:cubicBezTo>
                  <a:cubicBezTo>
                    <a:pt x="6872" y="760"/>
                    <a:pt x="6904" y="570"/>
                    <a:pt x="6999" y="222"/>
                  </a:cubicBezTo>
                  <a:cubicBezTo>
                    <a:pt x="6999" y="95"/>
                    <a:pt x="6746" y="0"/>
                    <a:pt x="636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14"/>
            <p:cNvSpPr/>
            <p:nvPr/>
          </p:nvSpPr>
          <p:spPr>
            <a:xfrm>
              <a:off x="4210960" y="3255839"/>
              <a:ext cx="722075" cy="35451"/>
            </a:xfrm>
            <a:custGeom>
              <a:avLst/>
              <a:gdLst/>
              <a:ahLst/>
              <a:cxnLst/>
              <a:rect l="l" t="t" r="r" b="b"/>
              <a:pathLst>
                <a:path w="27110" h="1331" extrusionOk="0">
                  <a:moveTo>
                    <a:pt x="919" y="0"/>
                  </a:moveTo>
                  <a:cubicBezTo>
                    <a:pt x="570" y="0"/>
                    <a:pt x="254" y="95"/>
                    <a:pt x="222" y="222"/>
                  </a:cubicBezTo>
                  <a:cubicBezTo>
                    <a:pt x="127" y="570"/>
                    <a:pt x="95" y="760"/>
                    <a:pt x="32" y="1109"/>
                  </a:cubicBezTo>
                  <a:cubicBezTo>
                    <a:pt x="0" y="1235"/>
                    <a:pt x="285" y="1330"/>
                    <a:pt x="666" y="1330"/>
                  </a:cubicBezTo>
                  <a:lnTo>
                    <a:pt x="26444" y="1330"/>
                  </a:lnTo>
                  <a:cubicBezTo>
                    <a:pt x="26824" y="1330"/>
                    <a:pt x="27109" y="1235"/>
                    <a:pt x="27078" y="1109"/>
                  </a:cubicBezTo>
                  <a:cubicBezTo>
                    <a:pt x="27014" y="760"/>
                    <a:pt x="26982" y="570"/>
                    <a:pt x="26887" y="222"/>
                  </a:cubicBezTo>
                  <a:cubicBezTo>
                    <a:pt x="26887" y="95"/>
                    <a:pt x="26571" y="0"/>
                    <a:pt x="26191"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14"/>
            <p:cNvSpPr/>
            <p:nvPr/>
          </p:nvSpPr>
          <p:spPr>
            <a:xfrm>
              <a:off x="4944808" y="3255839"/>
              <a:ext cx="114744" cy="35451"/>
            </a:xfrm>
            <a:custGeom>
              <a:avLst/>
              <a:gdLst/>
              <a:ahLst/>
              <a:cxnLst/>
              <a:rect l="l" t="t" r="r" b="b"/>
              <a:pathLst>
                <a:path w="4308" h="1331" extrusionOk="0">
                  <a:moveTo>
                    <a:pt x="634" y="0"/>
                  </a:moveTo>
                  <a:cubicBezTo>
                    <a:pt x="254" y="0"/>
                    <a:pt x="1" y="95"/>
                    <a:pt x="1" y="222"/>
                  </a:cubicBezTo>
                  <a:cubicBezTo>
                    <a:pt x="96" y="570"/>
                    <a:pt x="127" y="760"/>
                    <a:pt x="222" y="1109"/>
                  </a:cubicBezTo>
                  <a:cubicBezTo>
                    <a:pt x="254" y="1235"/>
                    <a:pt x="571" y="1330"/>
                    <a:pt x="951" y="1330"/>
                  </a:cubicBezTo>
                  <a:lnTo>
                    <a:pt x="3642" y="1330"/>
                  </a:lnTo>
                  <a:cubicBezTo>
                    <a:pt x="4023" y="1330"/>
                    <a:pt x="4308" y="1235"/>
                    <a:pt x="4276" y="1109"/>
                  </a:cubicBezTo>
                  <a:cubicBezTo>
                    <a:pt x="4181" y="760"/>
                    <a:pt x="4118" y="570"/>
                    <a:pt x="4023" y="222"/>
                  </a:cubicBezTo>
                  <a:cubicBezTo>
                    <a:pt x="3991" y="95"/>
                    <a:pt x="3642" y="0"/>
                    <a:pt x="3294"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14"/>
            <p:cNvSpPr/>
            <p:nvPr/>
          </p:nvSpPr>
          <p:spPr>
            <a:xfrm>
              <a:off x="5068794" y="3255839"/>
              <a:ext cx="117274" cy="35451"/>
            </a:xfrm>
            <a:custGeom>
              <a:avLst/>
              <a:gdLst/>
              <a:ahLst/>
              <a:cxnLst/>
              <a:rect l="l" t="t" r="r" b="b"/>
              <a:pathLst>
                <a:path w="4403" h="1331" extrusionOk="0">
                  <a:moveTo>
                    <a:pt x="634" y="0"/>
                  </a:moveTo>
                  <a:cubicBezTo>
                    <a:pt x="254" y="0"/>
                    <a:pt x="1" y="95"/>
                    <a:pt x="33" y="222"/>
                  </a:cubicBezTo>
                  <a:cubicBezTo>
                    <a:pt x="128" y="570"/>
                    <a:pt x="191" y="760"/>
                    <a:pt x="286" y="1109"/>
                  </a:cubicBezTo>
                  <a:cubicBezTo>
                    <a:pt x="318" y="1235"/>
                    <a:pt x="666" y="1330"/>
                    <a:pt x="1046" y="1330"/>
                  </a:cubicBezTo>
                  <a:lnTo>
                    <a:pt x="3770" y="1330"/>
                  </a:lnTo>
                  <a:cubicBezTo>
                    <a:pt x="4118" y="1330"/>
                    <a:pt x="4403" y="1235"/>
                    <a:pt x="4340" y="1109"/>
                  </a:cubicBezTo>
                  <a:cubicBezTo>
                    <a:pt x="4213" y="760"/>
                    <a:pt x="4150" y="570"/>
                    <a:pt x="4023" y="222"/>
                  </a:cubicBezTo>
                  <a:cubicBezTo>
                    <a:pt x="3991" y="95"/>
                    <a:pt x="3643" y="0"/>
                    <a:pt x="3294"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14"/>
            <p:cNvSpPr/>
            <p:nvPr/>
          </p:nvSpPr>
          <p:spPr>
            <a:xfrm>
              <a:off x="5192806" y="3255839"/>
              <a:ext cx="101240" cy="35451"/>
            </a:xfrm>
            <a:custGeom>
              <a:avLst/>
              <a:gdLst/>
              <a:ahLst/>
              <a:cxnLst/>
              <a:rect l="l" t="t" r="r" b="b"/>
              <a:pathLst>
                <a:path w="3801" h="1331" extrusionOk="0">
                  <a:moveTo>
                    <a:pt x="634" y="0"/>
                  </a:moveTo>
                  <a:cubicBezTo>
                    <a:pt x="254" y="0"/>
                    <a:pt x="0" y="95"/>
                    <a:pt x="32" y="222"/>
                  </a:cubicBezTo>
                  <a:cubicBezTo>
                    <a:pt x="190" y="570"/>
                    <a:pt x="254" y="760"/>
                    <a:pt x="380" y="1109"/>
                  </a:cubicBezTo>
                  <a:cubicBezTo>
                    <a:pt x="412" y="1235"/>
                    <a:pt x="760" y="1330"/>
                    <a:pt x="1140" y="1330"/>
                  </a:cubicBezTo>
                  <a:lnTo>
                    <a:pt x="3167" y="1330"/>
                  </a:lnTo>
                  <a:cubicBezTo>
                    <a:pt x="3547" y="1330"/>
                    <a:pt x="3801" y="1235"/>
                    <a:pt x="3769" y="1109"/>
                  </a:cubicBezTo>
                  <a:cubicBezTo>
                    <a:pt x="3611" y="760"/>
                    <a:pt x="3547" y="570"/>
                    <a:pt x="3389" y="222"/>
                  </a:cubicBezTo>
                  <a:cubicBezTo>
                    <a:pt x="3325" y="95"/>
                    <a:pt x="2977" y="0"/>
                    <a:pt x="2629"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14"/>
            <p:cNvSpPr/>
            <p:nvPr/>
          </p:nvSpPr>
          <p:spPr>
            <a:xfrm>
              <a:off x="5405354" y="3255839"/>
              <a:ext cx="105475" cy="35451"/>
            </a:xfrm>
            <a:custGeom>
              <a:avLst/>
              <a:gdLst/>
              <a:ahLst/>
              <a:cxnLst/>
              <a:rect l="l" t="t" r="r" b="b"/>
              <a:pathLst>
                <a:path w="3960" h="1331" extrusionOk="0">
                  <a:moveTo>
                    <a:pt x="634" y="0"/>
                  </a:moveTo>
                  <a:cubicBezTo>
                    <a:pt x="254" y="0"/>
                    <a:pt x="1" y="95"/>
                    <a:pt x="64" y="222"/>
                  </a:cubicBezTo>
                  <a:cubicBezTo>
                    <a:pt x="254" y="570"/>
                    <a:pt x="349" y="760"/>
                    <a:pt x="508" y="1109"/>
                  </a:cubicBezTo>
                  <a:cubicBezTo>
                    <a:pt x="571" y="1235"/>
                    <a:pt x="919" y="1330"/>
                    <a:pt x="1299" y="1330"/>
                  </a:cubicBezTo>
                  <a:lnTo>
                    <a:pt x="3326" y="1330"/>
                  </a:lnTo>
                  <a:cubicBezTo>
                    <a:pt x="3706" y="1330"/>
                    <a:pt x="3959" y="1235"/>
                    <a:pt x="3896" y="1109"/>
                  </a:cubicBezTo>
                  <a:cubicBezTo>
                    <a:pt x="3706" y="760"/>
                    <a:pt x="3611" y="570"/>
                    <a:pt x="3421" y="222"/>
                  </a:cubicBezTo>
                  <a:cubicBezTo>
                    <a:pt x="3326" y="95"/>
                    <a:pt x="2978" y="0"/>
                    <a:pt x="2629"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14"/>
            <p:cNvSpPr/>
            <p:nvPr/>
          </p:nvSpPr>
          <p:spPr>
            <a:xfrm>
              <a:off x="5299080" y="3255839"/>
              <a:ext cx="93649" cy="15209"/>
            </a:xfrm>
            <a:custGeom>
              <a:avLst/>
              <a:gdLst/>
              <a:ahLst/>
              <a:cxnLst/>
              <a:rect l="l" t="t" r="r" b="b"/>
              <a:pathLst>
                <a:path w="3516" h="571" extrusionOk="0">
                  <a:moveTo>
                    <a:pt x="634" y="0"/>
                  </a:moveTo>
                  <a:cubicBezTo>
                    <a:pt x="254" y="0"/>
                    <a:pt x="1" y="95"/>
                    <a:pt x="64" y="222"/>
                  </a:cubicBezTo>
                  <a:cubicBezTo>
                    <a:pt x="64" y="253"/>
                    <a:pt x="96" y="285"/>
                    <a:pt x="96" y="348"/>
                  </a:cubicBezTo>
                  <a:cubicBezTo>
                    <a:pt x="159" y="443"/>
                    <a:pt x="507" y="570"/>
                    <a:pt x="887" y="570"/>
                  </a:cubicBezTo>
                  <a:lnTo>
                    <a:pt x="2882" y="570"/>
                  </a:lnTo>
                  <a:cubicBezTo>
                    <a:pt x="3262" y="570"/>
                    <a:pt x="3516" y="443"/>
                    <a:pt x="3452" y="348"/>
                  </a:cubicBezTo>
                  <a:cubicBezTo>
                    <a:pt x="3421" y="285"/>
                    <a:pt x="3421" y="253"/>
                    <a:pt x="3389" y="222"/>
                  </a:cubicBezTo>
                  <a:cubicBezTo>
                    <a:pt x="3326" y="95"/>
                    <a:pt x="2977" y="0"/>
                    <a:pt x="2629"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14"/>
            <p:cNvSpPr/>
            <p:nvPr/>
          </p:nvSpPr>
          <p:spPr>
            <a:xfrm>
              <a:off x="5308349" y="3276082"/>
              <a:ext cx="94501" cy="15209"/>
            </a:xfrm>
            <a:custGeom>
              <a:avLst/>
              <a:gdLst/>
              <a:ahLst/>
              <a:cxnLst/>
              <a:rect l="l" t="t" r="r" b="b"/>
              <a:pathLst>
                <a:path w="3548" h="571" extrusionOk="0">
                  <a:moveTo>
                    <a:pt x="634" y="0"/>
                  </a:moveTo>
                  <a:cubicBezTo>
                    <a:pt x="254" y="0"/>
                    <a:pt x="1" y="127"/>
                    <a:pt x="33" y="222"/>
                  </a:cubicBezTo>
                  <a:cubicBezTo>
                    <a:pt x="64" y="285"/>
                    <a:pt x="64" y="285"/>
                    <a:pt x="96" y="349"/>
                  </a:cubicBezTo>
                  <a:cubicBezTo>
                    <a:pt x="159" y="475"/>
                    <a:pt x="508" y="570"/>
                    <a:pt x="856" y="570"/>
                  </a:cubicBezTo>
                  <a:lnTo>
                    <a:pt x="2914" y="570"/>
                  </a:lnTo>
                  <a:cubicBezTo>
                    <a:pt x="3294" y="570"/>
                    <a:pt x="3548" y="475"/>
                    <a:pt x="3485" y="349"/>
                  </a:cubicBezTo>
                  <a:cubicBezTo>
                    <a:pt x="3453" y="285"/>
                    <a:pt x="3453" y="285"/>
                    <a:pt x="3421" y="222"/>
                  </a:cubicBezTo>
                  <a:cubicBezTo>
                    <a:pt x="3358" y="127"/>
                    <a:pt x="3009" y="0"/>
                    <a:pt x="2629"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14"/>
            <p:cNvSpPr/>
            <p:nvPr/>
          </p:nvSpPr>
          <p:spPr>
            <a:xfrm>
              <a:off x="4178066" y="3308976"/>
              <a:ext cx="787863" cy="134986"/>
            </a:xfrm>
            <a:custGeom>
              <a:avLst/>
              <a:gdLst/>
              <a:ahLst/>
              <a:cxnLst/>
              <a:rect l="l" t="t" r="r" b="b"/>
              <a:pathLst>
                <a:path w="29580" h="5068" extrusionOk="0">
                  <a:moveTo>
                    <a:pt x="1425" y="0"/>
                  </a:moveTo>
                  <a:cubicBezTo>
                    <a:pt x="1235" y="0"/>
                    <a:pt x="1045" y="32"/>
                    <a:pt x="1045" y="95"/>
                  </a:cubicBezTo>
                  <a:cubicBezTo>
                    <a:pt x="634" y="2059"/>
                    <a:pt x="412" y="3009"/>
                    <a:pt x="0" y="4941"/>
                  </a:cubicBezTo>
                  <a:cubicBezTo>
                    <a:pt x="0" y="5004"/>
                    <a:pt x="159" y="5067"/>
                    <a:pt x="349" y="5067"/>
                  </a:cubicBezTo>
                  <a:lnTo>
                    <a:pt x="29231" y="5067"/>
                  </a:lnTo>
                  <a:cubicBezTo>
                    <a:pt x="29421" y="5067"/>
                    <a:pt x="29579" y="5004"/>
                    <a:pt x="29579" y="4941"/>
                  </a:cubicBezTo>
                  <a:cubicBezTo>
                    <a:pt x="29168" y="3009"/>
                    <a:pt x="28946" y="2059"/>
                    <a:pt x="28534" y="95"/>
                  </a:cubicBezTo>
                  <a:cubicBezTo>
                    <a:pt x="28534" y="32"/>
                    <a:pt x="28376" y="0"/>
                    <a:pt x="28154"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14"/>
            <p:cNvSpPr/>
            <p:nvPr/>
          </p:nvSpPr>
          <p:spPr>
            <a:xfrm>
              <a:off x="3669418" y="1926460"/>
              <a:ext cx="1805134" cy="1008028"/>
            </a:xfrm>
            <a:custGeom>
              <a:avLst/>
              <a:gdLst/>
              <a:ahLst/>
              <a:cxnLst/>
              <a:rect l="l" t="t" r="r" b="b"/>
              <a:pathLst>
                <a:path w="67773" h="37846" extrusionOk="0">
                  <a:moveTo>
                    <a:pt x="1711" y="1"/>
                  </a:moveTo>
                  <a:cubicBezTo>
                    <a:pt x="793" y="1"/>
                    <a:pt x="1" y="761"/>
                    <a:pt x="1" y="1711"/>
                  </a:cubicBezTo>
                  <a:lnTo>
                    <a:pt x="1" y="36167"/>
                  </a:lnTo>
                  <a:cubicBezTo>
                    <a:pt x="1" y="37085"/>
                    <a:pt x="793" y="37845"/>
                    <a:pt x="1711" y="37845"/>
                  </a:cubicBezTo>
                  <a:lnTo>
                    <a:pt x="66063" y="37845"/>
                  </a:lnTo>
                  <a:cubicBezTo>
                    <a:pt x="66981" y="37845"/>
                    <a:pt x="67773" y="37085"/>
                    <a:pt x="67773" y="36167"/>
                  </a:cubicBezTo>
                  <a:lnTo>
                    <a:pt x="67773" y="1711"/>
                  </a:lnTo>
                  <a:cubicBezTo>
                    <a:pt x="67773" y="761"/>
                    <a:pt x="67013" y="1"/>
                    <a:pt x="6606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418" name="Google Shape;418;p15"/>
          <p:cNvSpPr txBox="1"/>
          <p:nvPr/>
        </p:nvSpPr>
        <p:spPr>
          <a:xfrm>
            <a:off x="717400" y="411475"/>
            <a:ext cx="7723500" cy="481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800">
                <a:latin typeface="Fira Sans Medium"/>
                <a:ea typeface="Fira Sans Medium"/>
                <a:cs typeface="Fira Sans Medium"/>
                <a:sym typeface="Fira Sans Medium"/>
              </a:rPr>
              <a:t>Đặt vấn đề</a:t>
            </a:r>
            <a:endParaRPr sz="2800">
              <a:latin typeface="Fira Sans Medium"/>
              <a:ea typeface="Fira Sans Medium"/>
              <a:cs typeface="Fira Sans Medium"/>
              <a:sym typeface="Fira Sans Medium"/>
            </a:endParaRPr>
          </a:p>
        </p:txBody>
      </p:sp>
      <p:sp>
        <p:nvSpPr>
          <p:cNvPr id="14" name="Content Placeholder 3">
            <a:extLst>
              <a:ext uri="{FF2B5EF4-FFF2-40B4-BE49-F238E27FC236}">
                <a16:creationId xmlns:a16="http://schemas.microsoft.com/office/drawing/2014/main" id="{74FCF768-1D90-287E-6E97-921849ED2890}"/>
              </a:ext>
            </a:extLst>
          </p:cNvPr>
          <p:cNvSpPr txBox="1">
            <a:spLocks/>
          </p:cNvSpPr>
          <p:nvPr/>
        </p:nvSpPr>
        <p:spPr>
          <a:xfrm>
            <a:off x="542987" y="1060145"/>
            <a:ext cx="8674100" cy="3977545"/>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t>Khoa học, kỹ thuật – công nghệ </a:t>
            </a:r>
          </a:p>
          <a:p>
            <a:r>
              <a:rPr lang="en-US"/>
              <a:t>chi phối sự phát triển của xã hội</a:t>
            </a:r>
          </a:p>
          <a:p>
            <a:r>
              <a:rPr lang="en-US"/>
              <a:t>Xu thế 4.0 </a:t>
            </a:r>
            <a:r>
              <a:rPr lang="en-US">
                <a:sym typeface="Wingdings" panose="05000000000000000000" pitchFamily="2" charset="2"/>
              </a:rPr>
              <a:t> Hệ thống nhúng thông minh và IoT</a:t>
            </a:r>
          </a:p>
          <a:p>
            <a:endParaRPr lang="en-US">
              <a:sym typeface="Wingdings" panose="05000000000000000000" pitchFamily="2" charset="2"/>
            </a:endParaRPr>
          </a:p>
        </p:txBody>
      </p:sp>
      <p:pic>
        <p:nvPicPr>
          <p:cNvPr id="1028" name="Picture 4" descr="Hệ thống nhúng là gì">
            <a:extLst>
              <a:ext uri="{FF2B5EF4-FFF2-40B4-BE49-F238E27FC236}">
                <a16:creationId xmlns:a16="http://schemas.microsoft.com/office/drawing/2014/main" id="{81E536BE-7A19-FA78-9A5A-17354B11EF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690" y="1869715"/>
            <a:ext cx="3323057" cy="276388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923D4598-947D-75D7-0B88-CF7EB536E22F}"/>
              </a:ext>
            </a:extLst>
          </p:cNvPr>
          <p:cNvPicPr>
            <a:picLocks noChangeAspect="1"/>
          </p:cNvPicPr>
          <p:nvPr/>
        </p:nvPicPr>
        <p:blipFill>
          <a:blip r:embed="rId4"/>
          <a:stretch>
            <a:fillRect/>
          </a:stretch>
        </p:blipFill>
        <p:spPr>
          <a:xfrm>
            <a:off x="4649950" y="1204501"/>
            <a:ext cx="3790950" cy="2139950"/>
          </a:xfrm>
          <a:prstGeom prst="rect">
            <a:avLst/>
          </a:prstGeom>
        </p:spPr>
      </p:pic>
      <p:sp>
        <p:nvSpPr>
          <p:cNvPr id="17" name="TextBox 16">
            <a:extLst>
              <a:ext uri="{FF2B5EF4-FFF2-40B4-BE49-F238E27FC236}">
                <a16:creationId xmlns:a16="http://schemas.microsoft.com/office/drawing/2014/main" id="{F805D3C8-3244-DB89-8E21-801975F4C171}"/>
              </a:ext>
            </a:extLst>
          </p:cNvPr>
          <p:cNvSpPr txBox="1"/>
          <p:nvPr/>
        </p:nvSpPr>
        <p:spPr>
          <a:xfrm>
            <a:off x="4240764" y="3390857"/>
            <a:ext cx="4609322" cy="1384995"/>
          </a:xfrm>
          <a:prstGeom prst="rect">
            <a:avLst/>
          </a:prstGeom>
          <a:noFill/>
        </p:spPr>
        <p:txBody>
          <a:bodyPr wrap="square">
            <a:spAutoFit/>
          </a:bodyPr>
          <a:lstStyle/>
          <a:p>
            <a:r>
              <a:rPr lang="en-US">
                <a:sym typeface="Wingdings" panose="05000000000000000000" pitchFamily="2" charset="2"/>
              </a:rPr>
              <a:t>Ứng dụng của hệ thống nhúng:</a:t>
            </a:r>
          </a:p>
          <a:p>
            <a:pPr marL="342900" indent="-342900">
              <a:buFont typeface="+mj-lt"/>
              <a:buAutoNum type="arabicPeriod"/>
            </a:pPr>
            <a:r>
              <a:rPr lang="en-US">
                <a:sym typeface="Wingdings" panose="05000000000000000000" pitchFamily="2" charset="2"/>
              </a:rPr>
              <a:t>Ứng dụng di động và kết nối không dây được ưa chuộng</a:t>
            </a:r>
          </a:p>
          <a:p>
            <a:pPr marL="342900" indent="-342900">
              <a:buFont typeface="+mj-lt"/>
              <a:buAutoNum type="arabicPeriod"/>
            </a:pPr>
            <a:r>
              <a:rPr lang="en-US"/>
              <a:t>Các thiết bị kết nối Internet: router, hub, gateway…</a:t>
            </a:r>
          </a:p>
          <a:p>
            <a:pPr marL="342900" indent="-342900">
              <a:buFont typeface="+mj-lt"/>
              <a:buAutoNum type="arabicPeriod"/>
            </a:pPr>
            <a:r>
              <a:rPr lang="en-US"/>
              <a:t>Các máy móc thiết bị y tế, dân dụng, văn phòng, công nghiệp…</a:t>
            </a:r>
            <a:endParaRPr lang="en-US">
              <a:sym typeface="Wingdings" panose="05000000000000000000" pitchFamily="2" charset="2"/>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98"/>
        <p:cNvGrpSpPr/>
        <p:nvPr/>
      </p:nvGrpSpPr>
      <p:grpSpPr>
        <a:xfrm>
          <a:off x="0" y="0"/>
          <a:ext cx="0" cy="0"/>
          <a:chOff x="0" y="0"/>
          <a:chExt cx="0" cy="0"/>
        </a:xfrm>
      </p:grpSpPr>
      <p:grpSp>
        <p:nvGrpSpPr>
          <p:cNvPr id="1499" name="Google Shape;1499;p18"/>
          <p:cNvGrpSpPr/>
          <p:nvPr/>
        </p:nvGrpSpPr>
        <p:grpSpPr>
          <a:xfrm>
            <a:off x="2685444" y="539949"/>
            <a:ext cx="3056198" cy="4063618"/>
            <a:chOff x="3049525" y="1569750"/>
            <a:chExt cx="1724425" cy="2292850"/>
          </a:xfrm>
        </p:grpSpPr>
        <p:sp>
          <p:nvSpPr>
            <p:cNvPr id="1500" name="Google Shape;1500;p18"/>
            <p:cNvSpPr/>
            <p:nvPr/>
          </p:nvSpPr>
          <p:spPr>
            <a:xfrm>
              <a:off x="3628275" y="1569750"/>
              <a:ext cx="809975" cy="441800"/>
            </a:xfrm>
            <a:custGeom>
              <a:avLst/>
              <a:gdLst/>
              <a:ahLst/>
              <a:cxnLst/>
              <a:rect l="l" t="t" r="r" b="b"/>
              <a:pathLst>
                <a:path w="32399" h="17672" extrusionOk="0">
                  <a:moveTo>
                    <a:pt x="1" y="0"/>
                  </a:moveTo>
                  <a:lnTo>
                    <a:pt x="1" y="5985"/>
                  </a:lnTo>
                  <a:cubicBezTo>
                    <a:pt x="10990" y="5985"/>
                    <a:pt x="20966" y="10451"/>
                    <a:pt x="28186" y="17671"/>
                  </a:cubicBezTo>
                  <a:lnTo>
                    <a:pt x="32398" y="13459"/>
                  </a:lnTo>
                  <a:cubicBezTo>
                    <a:pt x="24101" y="5162"/>
                    <a:pt x="12637" y="0"/>
                    <a:pt x="1"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18"/>
            <p:cNvSpPr/>
            <p:nvPr/>
          </p:nvSpPr>
          <p:spPr>
            <a:xfrm>
              <a:off x="3049525" y="2137400"/>
              <a:ext cx="1157550" cy="1157525"/>
            </a:xfrm>
            <a:custGeom>
              <a:avLst/>
              <a:gdLst/>
              <a:ahLst/>
              <a:cxnLst/>
              <a:rect l="l" t="t" r="r" b="b"/>
              <a:pathLst>
                <a:path w="46302" h="46301" extrusionOk="0">
                  <a:moveTo>
                    <a:pt x="23151" y="1"/>
                  </a:moveTo>
                  <a:cubicBezTo>
                    <a:pt x="10357" y="1"/>
                    <a:pt x="1" y="10356"/>
                    <a:pt x="1" y="23151"/>
                  </a:cubicBezTo>
                  <a:cubicBezTo>
                    <a:pt x="1" y="35945"/>
                    <a:pt x="10357" y="46301"/>
                    <a:pt x="23151" y="46301"/>
                  </a:cubicBezTo>
                  <a:cubicBezTo>
                    <a:pt x="35945" y="46301"/>
                    <a:pt x="46301" y="35945"/>
                    <a:pt x="46301" y="23151"/>
                  </a:cubicBezTo>
                  <a:cubicBezTo>
                    <a:pt x="46301" y="10356"/>
                    <a:pt x="35945" y="1"/>
                    <a:pt x="23151"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18"/>
            <p:cNvSpPr/>
            <p:nvPr/>
          </p:nvSpPr>
          <p:spPr>
            <a:xfrm>
              <a:off x="3078025" y="2215575"/>
              <a:ext cx="1099750" cy="1001175"/>
            </a:xfrm>
            <a:custGeom>
              <a:avLst/>
              <a:gdLst/>
              <a:ahLst/>
              <a:cxnLst/>
              <a:rect l="l" t="t" r="r" b="b"/>
              <a:pathLst>
                <a:path w="43990" h="40047" extrusionOk="0">
                  <a:moveTo>
                    <a:pt x="21995" y="1"/>
                  </a:moveTo>
                  <a:cubicBezTo>
                    <a:pt x="16865" y="1"/>
                    <a:pt x="11734" y="1957"/>
                    <a:pt x="7823" y="5868"/>
                  </a:cubicBezTo>
                  <a:cubicBezTo>
                    <a:pt x="1" y="13690"/>
                    <a:pt x="1" y="26357"/>
                    <a:pt x="7823" y="34180"/>
                  </a:cubicBezTo>
                  <a:cubicBezTo>
                    <a:pt x="11734" y="38091"/>
                    <a:pt x="16865" y="40046"/>
                    <a:pt x="21995" y="40046"/>
                  </a:cubicBezTo>
                  <a:cubicBezTo>
                    <a:pt x="27126" y="40046"/>
                    <a:pt x="32256" y="38091"/>
                    <a:pt x="36167" y="34180"/>
                  </a:cubicBezTo>
                  <a:cubicBezTo>
                    <a:pt x="43989" y="26357"/>
                    <a:pt x="43989" y="13690"/>
                    <a:pt x="36167" y="5868"/>
                  </a:cubicBezTo>
                  <a:cubicBezTo>
                    <a:pt x="32256" y="1957"/>
                    <a:pt x="27126" y="1"/>
                    <a:pt x="2199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18"/>
            <p:cNvSpPr/>
            <p:nvPr/>
          </p:nvSpPr>
          <p:spPr>
            <a:xfrm>
              <a:off x="4361425" y="2372550"/>
              <a:ext cx="47525" cy="47525"/>
            </a:xfrm>
            <a:custGeom>
              <a:avLst/>
              <a:gdLst/>
              <a:ahLst/>
              <a:cxnLst/>
              <a:rect l="l" t="t" r="r" b="b"/>
              <a:pathLst>
                <a:path w="1901" h="1901" extrusionOk="0">
                  <a:moveTo>
                    <a:pt x="951" y="460"/>
                  </a:moveTo>
                  <a:cubicBezTo>
                    <a:pt x="1077" y="460"/>
                    <a:pt x="1204" y="507"/>
                    <a:pt x="1299" y="602"/>
                  </a:cubicBezTo>
                  <a:cubicBezTo>
                    <a:pt x="1394" y="697"/>
                    <a:pt x="1426" y="824"/>
                    <a:pt x="1426" y="950"/>
                  </a:cubicBezTo>
                  <a:cubicBezTo>
                    <a:pt x="1426" y="1077"/>
                    <a:pt x="1394" y="1204"/>
                    <a:pt x="1299" y="1299"/>
                  </a:cubicBezTo>
                  <a:cubicBezTo>
                    <a:pt x="1204" y="1394"/>
                    <a:pt x="1077" y="1441"/>
                    <a:pt x="951" y="1441"/>
                  </a:cubicBezTo>
                  <a:cubicBezTo>
                    <a:pt x="824" y="1441"/>
                    <a:pt x="697" y="1394"/>
                    <a:pt x="602" y="1299"/>
                  </a:cubicBezTo>
                  <a:cubicBezTo>
                    <a:pt x="507" y="1204"/>
                    <a:pt x="444" y="1077"/>
                    <a:pt x="444" y="950"/>
                  </a:cubicBezTo>
                  <a:cubicBezTo>
                    <a:pt x="444" y="824"/>
                    <a:pt x="507" y="697"/>
                    <a:pt x="602" y="602"/>
                  </a:cubicBezTo>
                  <a:cubicBezTo>
                    <a:pt x="697" y="507"/>
                    <a:pt x="824" y="460"/>
                    <a:pt x="951" y="460"/>
                  </a:cubicBezTo>
                  <a:close/>
                  <a:moveTo>
                    <a:pt x="939" y="0"/>
                  </a:moveTo>
                  <a:cubicBezTo>
                    <a:pt x="697" y="0"/>
                    <a:pt x="460" y="95"/>
                    <a:pt x="286" y="285"/>
                  </a:cubicBezTo>
                  <a:cubicBezTo>
                    <a:pt x="96" y="475"/>
                    <a:pt x="1" y="697"/>
                    <a:pt x="1" y="950"/>
                  </a:cubicBezTo>
                  <a:cubicBezTo>
                    <a:pt x="1" y="1204"/>
                    <a:pt x="96" y="1457"/>
                    <a:pt x="286" y="1615"/>
                  </a:cubicBezTo>
                  <a:cubicBezTo>
                    <a:pt x="476" y="1805"/>
                    <a:pt x="697" y="1900"/>
                    <a:pt x="951" y="1900"/>
                  </a:cubicBezTo>
                  <a:cubicBezTo>
                    <a:pt x="1172" y="1900"/>
                    <a:pt x="1426" y="1805"/>
                    <a:pt x="1616" y="1615"/>
                  </a:cubicBezTo>
                  <a:cubicBezTo>
                    <a:pt x="1806" y="1457"/>
                    <a:pt x="1901" y="1204"/>
                    <a:pt x="1901" y="950"/>
                  </a:cubicBezTo>
                  <a:cubicBezTo>
                    <a:pt x="1901" y="697"/>
                    <a:pt x="1806" y="475"/>
                    <a:pt x="1616" y="285"/>
                  </a:cubicBezTo>
                  <a:cubicBezTo>
                    <a:pt x="1426" y="95"/>
                    <a:pt x="1180" y="0"/>
                    <a:pt x="939"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18"/>
            <p:cNvSpPr/>
            <p:nvPr/>
          </p:nvSpPr>
          <p:spPr>
            <a:xfrm>
              <a:off x="4247425" y="2319500"/>
              <a:ext cx="213775" cy="213800"/>
            </a:xfrm>
            <a:custGeom>
              <a:avLst/>
              <a:gdLst/>
              <a:ahLst/>
              <a:cxnLst/>
              <a:rect l="l" t="t" r="r" b="b"/>
              <a:pathLst>
                <a:path w="8551" h="8552" extrusionOk="0">
                  <a:moveTo>
                    <a:pt x="2424" y="2314"/>
                  </a:moveTo>
                  <a:cubicBezTo>
                    <a:pt x="2693" y="2314"/>
                    <a:pt x="2927" y="2373"/>
                    <a:pt x="3104" y="2439"/>
                  </a:cubicBezTo>
                  <a:cubicBezTo>
                    <a:pt x="2724" y="2787"/>
                    <a:pt x="2407" y="3167"/>
                    <a:pt x="2090" y="3579"/>
                  </a:cubicBezTo>
                  <a:cubicBezTo>
                    <a:pt x="1679" y="3326"/>
                    <a:pt x="1109" y="3262"/>
                    <a:pt x="697" y="3262"/>
                  </a:cubicBezTo>
                  <a:cubicBezTo>
                    <a:pt x="1296" y="2519"/>
                    <a:pt x="1921" y="2314"/>
                    <a:pt x="2424" y="2314"/>
                  </a:cubicBezTo>
                  <a:close/>
                  <a:moveTo>
                    <a:pt x="8076" y="476"/>
                  </a:moveTo>
                  <a:cubicBezTo>
                    <a:pt x="7981" y="1331"/>
                    <a:pt x="7506" y="3832"/>
                    <a:pt x="5004" y="5859"/>
                  </a:cubicBezTo>
                  <a:lnTo>
                    <a:pt x="4972" y="5891"/>
                  </a:lnTo>
                  <a:cubicBezTo>
                    <a:pt x="4592" y="6176"/>
                    <a:pt x="4212" y="6461"/>
                    <a:pt x="3769" y="6714"/>
                  </a:cubicBezTo>
                  <a:lnTo>
                    <a:pt x="1869" y="4814"/>
                  </a:lnTo>
                  <a:cubicBezTo>
                    <a:pt x="3990" y="1204"/>
                    <a:pt x="7252" y="602"/>
                    <a:pt x="8076" y="476"/>
                  </a:cubicBezTo>
                  <a:close/>
                  <a:moveTo>
                    <a:pt x="1837" y="5416"/>
                  </a:moveTo>
                  <a:lnTo>
                    <a:pt x="3135" y="6714"/>
                  </a:lnTo>
                  <a:lnTo>
                    <a:pt x="2565" y="6999"/>
                  </a:lnTo>
                  <a:lnTo>
                    <a:pt x="1584" y="6018"/>
                  </a:lnTo>
                  <a:lnTo>
                    <a:pt x="1837" y="5416"/>
                  </a:lnTo>
                  <a:close/>
                  <a:moveTo>
                    <a:pt x="6112" y="5479"/>
                  </a:moveTo>
                  <a:cubicBezTo>
                    <a:pt x="6271" y="5954"/>
                    <a:pt x="6429" y="6936"/>
                    <a:pt x="5289" y="7854"/>
                  </a:cubicBezTo>
                  <a:cubicBezTo>
                    <a:pt x="5289" y="7443"/>
                    <a:pt x="5226" y="6873"/>
                    <a:pt x="4972" y="6461"/>
                  </a:cubicBezTo>
                  <a:cubicBezTo>
                    <a:pt x="5067" y="6398"/>
                    <a:pt x="5131" y="6334"/>
                    <a:pt x="5226" y="6271"/>
                  </a:cubicBezTo>
                  <a:cubicBezTo>
                    <a:pt x="5257" y="6239"/>
                    <a:pt x="5289" y="6208"/>
                    <a:pt x="5321" y="6176"/>
                  </a:cubicBezTo>
                  <a:cubicBezTo>
                    <a:pt x="5384" y="6144"/>
                    <a:pt x="5447" y="6081"/>
                    <a:pt x="5511" y="6049"/>
                  </a:cubicBezTo>
                  <a:cubicBezTo>
                    <a:pt x="5732" y="5859"/>
                    <a:pt x="5922" y="5669"/>
                    <a:pt x="6112" y="5479"/>
                  </a:cubicBezTo>
                  <a:close/>
                  <a:moveTo>
                    <a:pt x="8329" y="0"/>
                  </a:moveTo>
                  <a:cubicBezTo>
                    <a:pt x="8297" y="0"/>
                    <a:pt x="7221" y="32"/>
                    <a:pt x="5827" y="634"/>
                  </a:cubicBezTo>
                  <a:cubicBezTo>
                    <a:pt x="4972" y="982"/>
                    <a:pt x="4212" y="1489"/>
                    <a:pt x="3484" y="2122"/>
                  </a:cubicBezTo>
                  <a:cubicBezTo>
                    <a:pt x="3207" y="1972"/>
                    <a:pt x="2829" y="1856"/>
                    <a:pt x="2404" y="1856"/>
                  </a:cubicBezTo>
                  <a:cubicBezTo>
                    <a:pt x="1662" y="1856"/>
                    <a:pt x="777" y="2210"/>
                    <a:pt x="32" y="3357"/>
                  </a:cubicBezTo>
                  <a:cubicBezTo>
                    <a:pt x="32" y="3421"/>
                    <a:pt x="0" y="3452"/>
                    <a:pt x="0" y="3484"/>
                  </a:cubicBezTo>
                  <a:cubicBezTo>
                    <a:pt x="0" y="3547"/>
                    <a:pt x="32" y="3579"/>
                    <a:pt x="32" y="3611"/>
                  </a:cubicBezTo>
                  <a:cubicBezTo>
                    <a:pt x="84" y="3662"/>
                    <a:pt x="135" y="3714"/>
                    <a:pt x="204" y="3714"/>
                  </a:cubicBezTo>
                  <a:cubicBezTo>
                    <a:pt x="220" y="3714"/>
                    <a:pt x="236" y="3712"/>
                    <a:pt x="254" y="3706"/>
                  </a:cubicBezTo>
                  <a:cubicBezTo>
                    <a:pt x="333" y="3698"/>
                    <a:pt x="446" y="3692"/>
                    <a:pt x="577" y="3692"/>
                  </a:cubicBezTo>
                  <a:cubicBezTo>
                    <a:pt x="970" y="3692"/>
                    <a:pt x="1528" y="3745"/>
                    <a:pt x="1837" y="3959"/>
                  </a:cubicBezTo>
                  <a:cubicBezTo>
                    <a:pt x="1679" y="4212"/>
                    <a:pt x="1520" y="4466"/>
                    <a:pt x="1394" y="4719"/>
                  </a:cubicBezTo>
                  <a:cubicBezTo>
                    <a:pt x="1362" y="4751"/>
                    <a:pt x="1362" y="4782"/>
                    <a:pt x="1362" y="4846"/>
                  </a:cubicBezTo>
                  <a:cubicBezTo>
                    <a:pt x="1362" y="4909"/>
                    <a:pt x="1362" y="4941"/>
                    <a:pt x="1425" y="5004"/>
                  </a:cubicBezTo>
                  <a:lnTo>
                    <a:pt x="1489" y="5068"/>
                  </a:lnTo>
                  <a:lnTo>
                    <a:pt x="1109" y="5954"/>
                  </a:lnTo>
                  <a:cubicBezTo>
                    <a:pt x="1109" y="5986"/>
                    <a:pt x="1077" y="6018"/>
                    <a:pt x="1077" y="6049"/>
                  </a:cubicBezTo>
                  <a:cubicBezTo>
                    <a:pt x="1077" y="6113"/>
                    <a:pt x="1109" y="6176"/>
                    <a:pt x="1140" y="6208"/>
                  </a:cubicBezTo>
                  <a:lnTo>
                    <a:pt x="2344" y="7411"/>
                  </a:lnTo>
                  <a:cubicBezTo>
                    <a:pt x="2390" y="7457"/>
                    <a:pt x="2453" y="7487"/>
                    <a:pt x="2521" y="7487"/>
                  </a:cubicBezTo>
                  <a:cubicBezTo>
                    <a:pt x="2546" y="7487"/>
                    <a:pt x="2572" y="7483"/>
                    <a:pt x="2597" y="7474"/>
                  </a:cubicBezTo>
                  <a:lnTo>
                    <a:pt x="3484" y="7063"/>
                  </a:lnTo>
                  <a:lnTo>
                    <a:pt x="3579" y="7158"/>
                  </a:lnTo>
                  <a:cubicBezTo>
                    <a:pt x="3616" y="7195"/>
                    <a:pt x="3675" y="7210"/>
                    <a:pt x="3730" y="7210"/>
                  </a:cubicBezTo>
                  <a:cubicBezTo>
                    <a:pt x="3769" y="7210"/>
                    <a:pt x="3806" y="7202"/>
                    <a:pt x="3832" y="7189"/>
                  </a:cubicBezTo>
                  <a:cubicBezTo>
                    <a:pt x="4085" y="7031"/>
                    <a:pt x="4339" y="6873"/>
                    <a:pt x="4592" y="6714"/>
                  </a:cubicBezTo>
                  <a:cubicBezTo>
                    <a:pt x="4877" y="7158"/>
                    <a:pt x="4846" y="7981"/>
                    <a:pt x="4814" y="8298"/>
                  </a:cubicBezTo>
                  <a:cubicBezTo>
                    <a:pt x="4814" y="8361"/>
                    <a:pt x="4846" y="8456"/>
                    <a:pt x="4941" y="8519"/>
                  </a:cubicBezTo>
                  <a:cubicBezTo>
                    <a:pt x="4972" y="8519"/>
                    <a:pt x="5004" y="8551"/>
                    <a:pt x="5036" y="8551"/>
                  </a:cubicBezTo>
                  <a:cubicBezTo>
                    <a:pt x="5099" y="8551"/>
                    <a:pt x="5131" y="8519"/>
                    <a:pt x="5162" y="8519"/>
                  </a:cubicBezTo>
                  <a:cubicBezTo>
                    <a:pt x="6967" y="7348"/>
                    <a:pt x="6809" y="5828"/>
                    <a:pt x="6461" y="5068"/>
                  </a:cubicBezTo>
                  <a:cubicBezTo>
                    <a:pt x="8487" y="2756"/>
                    <a:pt x="8551" y="286"/>
                    <a:pt x="8551" y="254"/>
                  </a:cubicBezTo>
                  <a:cubicBezTo>
                    <a:pt x="8551" y="191"/>
                    <a:pt x="8551" y="127"/>
                    <a:pt x="8487" y="96"/>
                  </a:cubicBezTo>
                  <a:cubicBezTo>
                    <a:pt x="8456" y="32"/>
                    <a:pt x="8392" y="0"/>
                    <a:pt x="8329"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18"/>
            <p:cNvSpPr/>
            <p:nvPr/>
          </p:nvSpPr>
          <p:spPr>
            <a:xfrm>
              <a:off x="4241875" y="2497625"/>
              <a:ext cx="41975" cy="42000"/>
            </a:xfrm>
            <a:custGeom>
              <a:avLst/>
              <a:gdLst/>
              <a:ahLst/>
              <a:cxnLst/>
              <a:rect l="l" t="t" r="r" b="b"/>
              <a:pathLst>
                <a:path w="1679" h="1680" extrusionOk="0">
                  <a:moveTo>
                    <a:pt x="1457" y="1"/>
                  </a:moveTo>
                  <a:cubicBezTo>
                    <a:pt x="1394" y="1"/>
                    <a:pt x="1331" y="33"/>
                    <a:pt x="1267" y="64"/>
                  </a:cubicBezTo>
                  <a:lnTo>
                    <a:pt x="64" y="1299"/>
                  </a:lnTo>
                  <a:cubicBezTo>
                    <a:pt x="32" y="1331"/>
                    <a:pt x="0" y="1394"/>
                    <a:pt x="0" y="1458"/>
                  </a:cubicBezTo>
                  <a:cubicBezTo>
                    <a:pt x="0" y="1521"/>
                    <a:pt x="32" y="1584"/>
                    <a:pt x="64" y="1616"/>
                  </a:cubicBezTo>
                  <a:cubicBezTo>
                    <a:pt x="95" y="1648"/>
                    <a:pt x="159" y="1679"/>
                    <a:pt x="222" y="1679"/>
                  </a:cubicBezTo>
                  <a:cubicBezTo>
                    <a:pt x="286" y="1679"/>
                    <a:pt x="349" y="1648"/>
                    <a:pt x="381" y="1616"/>
                  </a:cubicBezTo>
                  <a:lnTo>
                    <a:pt x="1616" y="381"/>
                  </a:lnTo>
                  <a:cubicBezTo>
                    <a:pt x="1647" y="349"/>
                    <a:pt x="1679" y="286"/>
                    <a:pt x="1679" y="223"/>
                  </a:cubicBezTo>
                  <a:cubicBezTo>
                    <a:pt x="1679" y="159"/>
                    <a:pt x="1647" y="96"/>
                    <a:pt x="1616" y="64"/>
                  </a:cubicBezTo>
                  <a:cubicBezTo>
                    <a:pt x="1552" y="33"/>
                    <a:pt x="1521" y="1"/>
                    <a:pt x="1457" y="1"/>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18"/>
            <p:cNvSpPr/>
            <p:nvPr/>
          </p:nvSpPr>
          <p:spPr>
            <a:xfrm>
              <a:off x="4237925" y="2484975"/>
              <a:ext cx="33275" cy="32475"/>
            </a:xfrm>
            <a:custGeom>
              <a:avLst/>
              <a:gdLst/>
              <a:ahLst/>
              <a:cxnLst/>
              <a:rect l="l" t="t" r="r" b="b"/>
              <a:pathLst>
                <a:path w="1331" h="1299" extrusionOk="0">
                  <a:moveTo>
                    <a:pt x="1077" y="0"/>
                  </a:moveTo>
                  <a:cubicBezTo>
                    <a:pt x="1045" y="0"/>
                    <a:pt x="982" y="32"/>
                    <a:pt x="919" y="64"/>
                  </a:cubicBezTo>
                  <a:lnTo>
                    <a:pt x="63" y="919"/>
                  </a:lnTo>
                  <a:cubicBezTo>
                    <a:pt x="32" y="950"/>
                    <a:pt x="0" y="1014"/>
                    <a:pt x="0" y="1077"/>
                  </a:cubicBezTo>
                  <a:cubicBezTo>
                    <a:pt x="0" y="1140"/>
                    <a:pt x="32" y="1204"/>
                    <a:pt x="63" y="1235"/>
                  </a:cubicBezTo>
                  <a:cubicBezTo>
                    <a:pt x="127" y="1267"/>
                    <a:pt x="190" y="1299"/>
                    <a:pt x="253" y="1299"/>
                  </a:cubicBezTo>
                  <a:cubicBezTo>
                    <a:pt x="317" y="1299"/>
                    <a:pt x="348" y="1299"/>
                    <a:pt x="412" y="1235"/>
                  </a:cubicBezTo>
                  <a:lnTo>
                    <a:pt x="1267" y="380"/>
                  </a:lnTo>
                  <a:cubicBezTo>
                    <a:pt x="1299" y="349"/>
                    <a:pt x="1330" y="285"/>
                    <a:pt x="1330" y="222"/>
                  </a:cubicBezTo>
                  <a:cubicBezTo>
                    <a:pt x="1330" y="159"/>
                    <a:pt x="1299" y="95"/>
                    <a:pt x="1267" y="64"/>
                  </a:cubicBezTo>
                  <a:cubicBezTo>
                    <a:pt x="1204" y="32"/>
                    <a:pt x="1172" y="0"/>
                    <a:pt x="1077"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18"/>
            <p:cNvSpPr/>
            <p:nvPr/>
          </p:nvSpPr>
          <p:spPr>
            <a:xfrm>
              <a:off x="4264050" y="2510300"/>
              <a:ext cx="32475" cy="32500"/>
            </a:xfrm>
            <a:custGeom>
              <a:avLst/>
              <a:gdLst/>
              <a:ahLst/>
              <a:cxnLst/>
              <a:rect l="l" t="t" r="r" b="b"/>
              <a:pathLst>
                <a:path w="1299" h="1300" extrusionOk="0">
                  <a:moveTo>
                    <a:pt x="1077" y="1"/>
                  </a:moveTo>
                  <a:cubicBezTo>
                    <a:pt x="1014" y="1"/>
                    <a:pt x="950" y="32"/>
                    <a:pt x="919" y="64"/>
                  </a:cubicBezTo>
                  <a:lnTo>
                    <a:pt x="64" y="919"/>
                  </a:lnTo>
                  <a:cubicBezTo>
                    <a:pt x="0" y="951"/>
                    <a:pt x="0" y="1014"/>
                    <a:pt x="0" y="1077"/>
                  </a:cubicBezTo>
                  <a:cubicBezTo>
                    <a:pt x="0" y="1141"/>
                    <a:pt x="0" y="1204"/>
                    <a:pt x="64" y="1236"/>
                  </a:cubicBezTo>
                  <a:cubicBezTo>
                    <a:pt x="95" y="1299"/>
                    <a:pt x="159" y="1299"/>
                    <a:pt x="222" y="1299"/>
                  </a:cubicBezTo>
                  <a:cubicBezTo>
                    <a:pt x="285" y="1299"/>
                    <a:pt x="349" y="1267"/>
                    <a:pt x="380" y="1236"/>
                  </a:cubicBezTo>
                  <a:lnTo>
                    <a:pt x="1235" y="381"/>
                  </a:lnTo>
                  <a:cubicBezTo>
                    <a:pt x="1267" y="349"/>
                    <a:pt x="1299" y="286"/>
                    <a:pt x="1299" y="222"/>
                  </a:cubicBezTo>
                  <a:cubicBezTo>
                    <a:pt x="1299" y="159"/>
                    <a:pt x="1267" y="96"/>
                    <a:pt x="1235" y="64"/>
                  </a:cubicBezTo>
                  <a:cubicBezTo>
                    <a:pt x="1172" y="32"/>
                    <a:pt x="1140" y="1"/>
                    <a:pt x="1077" y="1"/>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18"/>
            <p:cNvSpPr/>
            <p:nvPr/>
          </p:nvSpPr>
          <p:spPr>
            <a:xfrm>
              <a:off x="3842850" y="1928400"/>
              <a:ext cx="207450" cy="159950"/>
            </a:xfrm>
            <a:custGeom>
              <a:avLst/>
              <a:gdLst/>
              <a:ahLst/>
              <a:cxnLst/>
              <a:rect l="l" t="t" r="r" b="b"/>
              <a:pathLst>
                <a:path w="8298" h="6398" extrusionOk="0">
                  <a:moveTo>
                    <a:pt x="159" y="0"/>
                  </a:moveTo>
                  <a:cubicBezTo>
                    <a:pt x="64" y="0"/>
                    <a:pt x="0" y="63"/>
                    <a:pt x="0" y="127"/>
                  </a:cubicBezTo>
                  <a:lnTo>
                    <a:pt x="0" y="6271"/>
                  </a:lnTo>
                  <a:cubicBezTo>
                    <a:pt x="0" y="6334"/>
                    <a:pt x="64" y="6397"/>
                    <a:pt x="159" y="6397"/>
                  </a:cubicBezTo>
                  <a:lnTo>
                    <a:pt x="8139" y="6397"/>
                  </a:lnTo>
                  <a:cubicBezTo>
                    <a:pt x="8234" y="6397"/>
                    <a:pt x="8298" y="6334"/>
                    <a:pt x="8298" y="6271"/>
                  </a:cubicBezTo>
                  <a:cubicBezTo>
                    <a:pt x="8298" y="6175"/>
                    <a:pt x="8234" y="6112"/>
                    <a:pt x="8139" y="6112"/>
                  </a:cubicBezTo>
                  <a:lnTo>
                    <a:pt x="317" y="6112"/>
                  </a:lnTo>
                  <a:lnTo>
                    <a:pt x="317" y="127"/>
                  </a:lnTo>
                  <a:cubicBezTo>
                    <a:pt x="317" y="63"/>
                    <a:pt x="254" y="0"/>
                    <a:pt x="159"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18"/>
            <p:cNvSpPr/>
            <p:nvPr/>
          </p:nvSpPr>
          <p:spPr>
            <a:xfrm>
              <a:off x="3863425" y="2004400"/>
              <a:ext cx="37250" cy="64950"/>
            </a:xfrm>
            <a:custGeom>
              <a:avLst/>
              <a:gdLst/>
              <a:ahLst/>
              <a:cxnLst/>
              <a:rect l="l" t="t" r="r" b="b"/>
              <a:pathLst>
                <a:path w="1490" h="2598" extrusionOk="0">
                  <a:moveTo>
                    <a:pt x="1046" y="349"/>
                  </a:moveTo>
                  <a:lnTo>
                    <a:pt x="1046" y="2249"/>
                  </a:lnTo>
                  <a:lnTo>
                    <a:pt x="412" y="2249"/>
                  </a:lnTo>
                  <a:lnTo>
                    <a:pt x="412" y="349"/>
                  </a:lnTo>
                  <a:close/>
                  <a:moveTo>
                    <a:pt x="286" y="0"/>
                  </a:moveTo>
                  <a:cubicBezTo>
                    <a:pt x="127" y="0"/>
                    <a:pt x="1" y="127"/>
                    <a:pt x="1" y="254"/>
                  </a:cubicBezTo>
                  <a:lnTo>
                    <a:pt x="1" y="2344"/>
                  </a:lnTo>
                  <a:cubicBezTo>
                    <a:pt x="1" y="2470"/>
                    <a:pt x="127" y="2597"/>
                    <a:pt x="286" y="2597"/>
                  </a:cubicBezTo>
                  <a:lnTo>
                    <a:pt x="1172" y="2597"/>
                  </a:lnTo>
                  <a:cubicBezTo>
                    <a:pt x="1331" y="2597"/>
                    <a:pt x="1489" y="2470"/>
                    <a:pt x="1489" y="2344"/>
                  </a:cubicBezTo>
                  <a:lnTo>
                    <a:pt x="1489" y="254"/>
                  </a:lnTo>
                  <a:cubicBezTo>
                    <a:pt x="1489" y="127"/>
                    <a:pt x="1331" y="0"/>
                    <a:pt x="1172"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18"/>
            <p:cNvSpPr/>
            <p:nvPr/>
          </p:nvSpPr>
          <p:spPr>
            <a:xfrm>
              <a:off x="3908550" y="1986175"/>
              <a:ext cx="37250" cy="83175"/>
            </a:xfrm>
            <a:custGeom>
              <a:avLst/>
              <a:gdLst/>
              <a:ahLst/>
              <a:cxnLst/>
              <a:rect l="l" t="t" r="r" b="b"/>
              <a:pathLst>
                <a:path w="1490" h="3327" extrusionOk="0">
                  <a:moveTo>
                    <a:pt x="1046" y="349"/>
                  </a:moveTo>
                  <a:lnTo>
                    <a:pt x="1046" y="2978"/>
                  </a:lnTo>
                  <a:lnTo>
                    <a:pt x="413" y="2978"/>
                  </a:lnTo>
                  <a:lnTo>
                    <a:pt x="413" y="349"/>
                  </a:lnTo>
                  <a:close/>
                  <a:moveTo>
                    <a:pt x="286" y="1"/>
                  </a:moveTo>
                  <a:cubicBezTo>
                    <a:pt x="127" y="1"/>
                    <a:pt x="1" y="96"/>
                    <a:pt x="1" y="254"/>
                  </a:cubicBezTo>
                  <a:lnTo>
                    <a:pt x="1" y="3073"/>
                  </a:lnTo>
                  <a:cubicBezTo>
                    <a:pt x="1" y="3199"/>
                    <a:pt x="127" y="3326"/>
                    <a:pt x="286" y="3326"/>
                  </a:cubicBezTo>
                  <a:lnTo>
                    <a:pt x="1173" y="3326"/>
                  </a:lnTo>
                  <a:cubicBezTo>
                    <a:pt x="1331" y="3326"/>
                    <a:pt x="1489" y="3199"/>
                    <a:pt x="1489" y="3073"/>
                  </a:cubicBezTo>
                  <a:lnTo>
                    <a:pt x="1489" y="254"/>
                  </a:lnTo>
                  <a:cubicBezTo>
                    <a:pt x="1489" y="96"/>
                    <a:pt x="1331" y="1"/>
                    <a:pt x="1173" y="1"/>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18"/>
            <p:cNvSpPr/>
            <p:nvPr/>
          </p:nvSpPr>
          <p:spPr>
            <a:xfrm>
              <a:off x="3953675" y="1967175"/>
              <a:ext cx="37250" cy="102175"/>
            </a:xfrm>
            <a:custGeom>
              <a:avLst/>
              <a:gdLst/>
              <a:ahLst/>
              <a:cxnLst/>
              <a:rect l="l" t="t" r="r" b="b"/>
              <a:pathLst>
                <a:path w="1490" h="4087" extrusionOk="0">
                  <a:moveTo>
                    <a:pt x="1046" y="349"/>
                  </a:moveTo>
                  <a:lnTo>
                    <a:pt x="1046" y="3738"/>
                  </a:lnTo>
                  <a:lnTo>
                    <a:pt x="413" y="3738"/>
                  </a:lnTo>
                  <a:lnTo>
                    <a:pt x="413" y="349"/>
                  </a:lnTo>
                  <a:close/>
                  <a:moveTo>
                    <a:pt x="286" y="1"/>
                  </a:moveTo>
                  <a:cubicBezTo>
                    <a:pt x="128" y="1"/>
                    <a:pt x="1" y="128"/>
                    <a:pt x="1" y="254"/>
                  </a:cubicBezTo>
                  <a:lnTo>
                    <a:pt x="1" y="3833"/>
                  </a:lnTo>
                  <a:cubicBezTo>
                    <a:pt x="1" y="3959"/>
                    <a:pt x="128" y="4086"/>
                    <a:pt x="286" y="4086"/>
                  </a:cubicBezTo>
                  <a:lnTo>
                    <a:pt x="1173" y="4086"/>
                  </a:lnTo>
                  <a:cubicBezTo>
                    <a:pt x="1331" y="4086"/>
                    <a:pt x="1489" y="3959"/>
                    <a:pt x="1489" y="3833"/>
                  </a:cubicBezTo>
                  <a:lnTo>
                    <a:pt x="1489" y="254"/>
                  </a:lnTo>
                  <a:cubicBezTo>
                    <a:pt x="1489" y="128"/>
                    <a:pt x="1331" y="1"/>
                    <a:pt x="1173" y="1"/>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18"/>
            <p:cNvSpPr/>
            <p:nvPr/>
          </p:nvSpPr>
          <p:spPr>
            <a:xfrm>
              <a:off x="3998825" y="1948975"/>
              <a:ext cx="37225" cy="120375"/>
            </a:xfrm>
            <a:custGeom>
              <a:avLst/>
              <a:gdLst/>
              <a:ahLst/>
              <a:cxnLst/>
              <a:rect l="l" t="t" r="r" b="b"/>
              <a:pathLst>
                <a:path w="1489" h="4815" extrusionOk="0">
                  <a:moveTo>
                    <a:pt x="1045" y="349"/>
                  </a:moveTo>
                  <a:lnTo>
                    <a:pt x="1045" y="4466"/>
                  </a:lnTo>
                  <a:lnTo>
                    <a:pt x="412" y="4466"/>
                  </a:lnTo>
                  <a:lnTo>
                    <a:pt x="412" y="349"/>
                  </a:lnTo>
                  <a:close/>
                  <a:moveTo>
                    <a:pt x="285" y="0"/>
                  </a:moveTo>
                  <a:cubicBezTo>
                    <a:pt x="127" y="0"/>
                    <a:pt x="0" y="95"/>
                    <a:pt x="0" y="254"/>
                  </a:cubicBezTo>
                  <a:lnTo>
                    <a:pt x="0" y="4561"/>
                  </a:lnTo>
                  <a:cubicBezTo>
                    <a:pt x="0" y="4687"/>
                    <a:pt x="127" y="4814"/>
                    <a:pt x="285" y="4814"/>
                  </a:cubicBezTo>
                  <a:lnTo>
                    <a:pt x="1172" y="4814"/>
                  </a:lnTo>
                  <a:cubicBezTo>
                    <a:pt x="1330" y="4814"/>
                    <a:pt x="1489" y="4687"/>
                    <a:pt x="1489" y="4561"/>
                  </a:cubicBezTo>
                  <a:lnTo>
                    <a:pt x="1489" y="254"/>
                  </a:lnTo>
                  <a:cubicBezTo>
                    <a:pt x="1489" y="95"/>
                    <a:pt x="1330" y="0"/>
                    <a:pt x="1172"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18"/>
            <p:cNvSpPr/>
            <p:nvPr/>
          </p:nvSpPr>
          <p:spPr>
            <a:xfrm>
              <a:off x="3863425" y="1897500"/>
              <a:ext cx="172625" cy="71300"/>
            </a:xfrm>
            <a:custGeom>
              <a:avLst/>
              <a:gdLst/>
              <a:ahLst/>
              <a:cxnLst/>
              <a:rect l="l" t="t" r="r" b="b"/>
              <a:pathLst>
                <a:path w="6905" h="2852" extrusionOk="0">
                  <a:moveTo>
                    <a:pt x="5606" y="1"/>
                  </a:moveTo>
                  <a:cubicBezTo>
                    <a:pt x="5511" y="1"/>
                    <a:pt x="5416" y="96"/>
                    <a:pt x="5416" y="159"/>
                  </a:cubicBezTo>
                  <a:cubicBezTo>
                    <a:pt x="5416" y="254"/>
                    <a:pt x="5511" y="349"/>
                    <a:pt x="5606" y="349"/>
                  </a:cubicBezTo>
                  <a:lnTo>
                    <a:pt x="6113" y="349"/>
                  </a:lnTo>
                  <a:cubicBezTo>
                    <a:pt x="4466" y="1426"/>
                    <a:pt x="3009" y="1964"/>
                    <a:pt x="2059" y="2218"/>
                  </a:cubicBezTo>
                  <a:cubicBezTo>
                    <a:pt x="919" y="2503"/>
                    <a:pt x="222" y="2503"/>
                    <a:pt x="191" y="2503"/>
                  </a:cubicBezTo>
                  <a:cubicBezTo>
                    <a:pt x="159" y="2503"/>
                    <a:pt x="96" y="2534"/>
                    <a:pt x="64" y="2534"/>
                  </a:cubicBezTo>
                  <a:cubicBezTo>
                    <a:pt x="1" y="2566"/>
                    <a:pt x="1" y="2629"/>
                    <a:pt x="1" y="2661"/>
                  </a:cubicBezTo>
                  <a:cubicBezTo>
                    <a:pt x="1" y="2725"/>
                    <a:pt x="1" y="2756"/>
                    <a:pt x="32" y="2788"/>
                  </a:cubicBezTo>
                  <a:cubicBezTo>
                    <a:pt x="96" y="2820"/>
                    <a:pt x="127" y="2851"/>
                    <a:pt x="191" y="2851"/>
                  </a:cubicBezTo>
                  <a:lnTo>
                    <a:pt x="222" y="2851"/>
                  </a:lnTo>
                  <a:cubicBezTo>
                    <a:pt x="507" y="2851"/>
                    <a:pt x="3104" y="2788"/>
                    <a:pt x="6334" y="634"/>
                  </a:cubicBezTo>
                  <a:lnTo>
                    <a:pt x="6334" y="634"/>
                  </a:lnTo>
                  <a:lnTo>
                    <a:pt x="6208" y="1078"/>
                  </a:lnTo>
                  <a:cubicBezTo>
                    <a:pt x="6208" y="1141"/>
                    <a:pt x="6208" y="1173"/>
                    <a:pt x="6239" y="1236"/>
                  </a:cubicBezTo>
                  <a:cubicBezTo>
                    <a:pt x="6271" y="1268"/>
                    <a:pt x="6334" y="1299"/>
                    <a:pt x="6366" y="1299"/>
                  </a:cubicBezTo>
                  <a:lnTo>
                    <a:pt x="6429" y="1299"/>
                  </a:lnTo>
                  <a:cubicBezTo>
                    <a:pt x="6524" y="1299"/>
                    <a:pt x="6620" y="1236"/>
                    <a:pt x="6620" y="1173"/>
                  </a:cubicBezTo>
                  <a:lnTo>
                    <a:pt x="6905" y="223"/>
                  </a:lnTo>
                  <a:lnTo>
                    <a:pt x="6905" y="191"/>
                  </a:lnTo>
                  <a:cubicBezTo>
                    <a:pt x="6905" y="191"/>
                    <a:pt x="6905" y="159"/>
                    <a:pt x="6905" y="159"/>
                  </a:cubicBezTo>
                  <a:cubicBezTo>
                    <a:pt x="6905" y="159"/>
                    <a:pt x="6873" y="128"/>
                    <a:pt x="6873" y="128"/>
                  </a:cubicBezTo>
                  <a:cubicBezTo>
                    <a:pt x="6873" y="96"/>
                    <a:pt x="6873" y="96"/>
                    <a:pt x="6873" y="96"/>
                  </a:cubicBezTo>
                  <a:cubicBezTo>
                    <a:pt x="6873" y="96"/>
                    <a:pt x="6873" y="96"/>
                    <a:pt x="6841" y="64"/>
                  </a:cubicBezTo>
                  <a:cubicBezTo>
                    <a:pt x="6841" y="64"/>
                    <a:pt x="6841" y="64"/>
                    <a:pt x="6810" y="33"/>
                  </a:cubicBezTo>
                  <a:cubicBezTo>
                    <a:pt x="6778" y="33"/>
                    <a:pt x="6746" y="1"/>
                    <a:pt x="6746" y="1"/>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18"/>
            <p:cNvSpPr/>
            <p:nvPr/>
          </p:nvSpPr>
          <p:spPr>
            <a:xfrm>
              <a:off x="4222875" y="2990100"/>
              <a:ext cx="40400" cy="15050"/>
            </a:xfrm>
            <a:custGeom>
              <a:avLst/>
              <a:gdLst/>
              <a:ahLst/>
              <a:cxnLst/>
              <a:rect l="l" t="t" r="r" b="b"/>
              <a:pathLst>
                <a:path w="1616" h="602" extrusionOk="0">
                  <a:moveTo>
                    <a:pt x="285" y="0"/>
                  </a:moveTo>
                  <a:cubicBezTo>
                    <a:pt x="127" y="0"/>
                    <a:pt x="0" y="127"/>
                    <a:pt x="0" y="317"/>
                  </a:cubicBezTo>
                  <a:cubicBezTo>
                    <a:pt x="0" y="475"/>
                    <a:pt x="127" y="602"/>
                    <a:pt x="285" y="602"/>
                  </a:cubicBezTo>
                  <a:lnTo>
                    <a:pt x="1331" y="602"/>
                  </a:lnTo>
                  <a:cubicBezTo>
                    <a:pt x="1489" y="602"/>
                    <a:pt x="1616" y="475"/>
                    <a:pt x="1616" y="317"/>
                  </a:cubicBezTo>
                  <a:cubicBezTo>
                    <a:pt x="1616" y="127"/>
                    <a:pt x="1489" y="0"/>
                    <a:pt x="1331"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18"/>
            <p:cNvSpPr/>
            <p:nvPr/>
          </p:nvSpPr>
          <p:spPr>
            <a:xfrm>
              <a:off x="4224450" y="2945925"/>
              <a:ext cx="38025" cy="26775"/>
            </a:xfrm>
            <a:custGeom>
              <a:avLst/>
              <a:gdLst/>
              <a:ahLst/>
              <a:cxnLst/>
              <a:rect l="l" t="t" r="r" b="b"/>
              <a:pathLst>
                <a:path w="1521" h="1071" extrusionOk="0">
                  <a:moveTo>
                    <a:pt x="318" y="1"/>
                  </a:moveTo>
                  <a:cubicBezTo>
                    <a:pt x="196" y="1"/>
                    <a:pt x="79" y="66"/>
                    <a:pt x="32" y="184"/>
                  </a:cubicBezTo>
                  <a:cubicBezTo>
                    <a:pt x="1" y="247"/>
                    <a:pt x="1" y="310"/>
                    <a:pt x="1" y="405"/>
                  </a:cubicBezTo>
                  <a:cubicBezTo>
                    <a:pt x="32" y="469"/>
                    <a:pt x="96" y="532"/>
                    <a:pt x="159" y="564"/>
                  </a:cubicBezTo>
                  <a:lnTo>
                    <a:pt x="1078" y="1039"/>
                  </a:lnTo>
                  <a:cubicBezTo>
                    <a:pt x="1109" y="1070"/>
                    <a:pt x="1173" y="1070"/>
                    <a:pt x="1204" y="1070"/>
                  </a:cubicBezTo>
                  <a:cubicBezTo>
                    <a:pt x="1331" y="1070"/>
                    <a:pt x="1426" y="1007"/>
                    <a:pt x="1489" y="912"/>
                  </a:cubicBezTo>
                  <a:cubicBezTo>
                    <a:pt x="1521" y="849"/>
                    <a:pt x="1521" y="754"/>
                    <a:pt x="1489" y="690"/>
                  </a:cubicBezTo>
                  <a:cubicBezTo>
                    <a:pt x="1458" y="595"/>
                    <a:pt x="1426" y="532"/>
                    <a:pt x="1331" y="500"/>
                  </a:cubicBezTo>
                  <a:lnTo>
                    <a:pt x="444" y="25"/>
                  </a:lnTo>
                  <a:cubicBezTo>
                    <a:pt x="403" y="9"/>
                    <a:pt x="360" y="1"/>
                    <a:pt x="318" y="1"/>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18"/>
            <p:cNvSpPr/>
            <p:nvPr/>
          </p:nvSpPr>
          <p:spPr>
            <a:xfrm>
              <a:off x="4233175" y="3020350"/>
              <a:ext cx="38025" cy="26775"/>
            </a:xfrm>
            <a:custGeom>
              <a:avLst/>
              <a:gdLst/>
              <a:ahLst/>
              <a:cxnLst/>
              <a:rect l="l" t="t" r="r" b="b"/>
              <a:pathLst>
                <a:path w="1521" h="1071" extrusionOk="0">
                  <a:moveTo>
                    <a:pt x="1208" y="0"/>
                  </a:moveTo>
                  <a:cubicBezTo>
                    <a:pt x="1164" y="0"/>
                    <a:pt x="1119" y="8"/>
                    <a:pt x="1077" y="25"/>
                  </a:cubicBezTo>
                  <a:lnTo>
                    <a:pt x="158" y="500"/>
                  </a:lnTo>
                  <a:cubicBezTo>
                    <a:pt x="95" y="532"/>
                    <a:pt x="32" y="595"/>
                    <a:pt x="32" y="659"/>
                  </a:cubicBezTo>
                  <a:cubicBezTo>
                    <a:pt x="0" y="754"/>
                    <a:pt x="0" y="817"/>
                    <a:pt x="32" y="912"/>
                  </a:cubicBezTo>
                  <a:cubicBezTo>
                    <a:pt x="95" y="1007"/>
                    <a:pt x="190" y="1070"/>
                    <a:pt x="317" y="1070"/>
                  </a:cubicBezTo>
                  <a:cubicBezTo>
                    <a:pt x="348" y="1070"/>
                    <a:pt x="412" y="1039"/>
                    <a:pt x="443" y="1039"/>
                  </a:cubicBezTo>
                  <a:lnTo>
                    <a:pt x="1362" y="564"/>
                  </a:lnTo>
                  <a:cubicBezTo>
                    <a:pt x="1425" y="532"/>
                    <a:pt x="1489" y="468"/>
                    <a:pt x="1489" y="405"/>
                  </a:cubicBezTo>
                  <a:cubicBezTo>
                    <a:pt x="1520" y="310"/>
                    <a:pt x="1520" y="247"/>
                    <a:pt x="1489" y="152"/>
                  </a:cubicBezTo>
                  <a:cubicBezTo>
                    <a:pt x="1442" y="59"/>
                    <a:pt x="1328" y="0"/>
                    <a:pt x="1208"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18"/>
            <p:cNvSpPr/>
            <p:nvPr/>
          </p:nvSpPr>
          <p:spPr>
            <a:xfrm>
              <a:off x="4436650" y="2990100"/>
              <a:ext cx="40400" cy="15050"/>
            </a:xfrm>
            <a:custGeom>
              <a:avLst/>
              <a:gdLst/>
              <a:ahLst/>
              <a:cxnLst/>
              <a:rect l="l" t="t" r="r" b="b"/>
              <a:pathLst>
                <a:path w="1616" h="602" extrusionOk="0">
                  <a:moveTo>
                    <a:pt x="285" y="0"/>
                  </a:moveTo>
                  <a:cubicBezTo>
                    <a:pt x="127" y="0"/>
                    <a:pt x="0" y="127"/>
                    <a:pt x="0" y="317"/>
                  </a:cubicBezTo>
                  <a:cubicBezTo>
                    <a:pt x="0" y="475"/>
                    <a:pt x="127" y="602"/>
                    <a:pt x="285" y="602"/>
                  </a:cubicBezTo>
                  <a:lnTo>
                    <a:pt x="1330" y="602"/>
                  </a:lnTo>
                  <a:cubicBezTo>
                    <a:pt x="1489" y="602"/>
                    <a:pt x="1615" y="475"/>
                    <a:pt x="1615" y="317"/>
                  </a:cubicBezTo>
                  <a:cubicBezTo>
                    <a:pt x="1615" y="127"/>
                    <a:pt x="1489" y="0"/>
                    <a:pt x="1330"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18"/>
            <p:cNvSpPr/>
            <p:nvPr/>
          </p:nvSpPr>
          <p:spPr>
            <a:xfrm>
              <a:off x="4437425" y="2945925"/>
              <a:ext cx="38025" cy="26775"/>
            </a:xfrm>
            <a:custGeom>
              <a:avLst/>
              <a:gdLst/>
              <a:ahLst/>
              <a:cxnLst/>
              <a:rect l="l" t="t" r="r" b="b"/>
              <a:pathLst>
                <a:path w="1521" h="1071" extrusionOk="0">
                  <a:moveTo>
                    <a:pt x="1204" y="1"/>
                  </a:moveTo>
                  <a:cubicBezTo>
                    <a:pt x="1161" y="1"/>
                    <a:pt x="1118" y="9"/>
                    <a:pt x="1077" y="25"/>
                  </a:cubicBezTo>
                  <a:lnTo>
                    <a:pt x="159" y="500"/>
                  </a:lnTo>
                  <a:cubicBezTo>
                    <a:pt x="96" y="532"/>
                    <a:pt x="32" y="595"/>
                    <a:pt x="32" y="690"/>
                  </a:cubicBezTo>
                  <a:cubicBezTo>
                    <a:pt x="1" y="754"/>
                    <a:pt x="1" y="849"/>
                    <a:pt x="32" y="912"/>
                  </a:cubicBezTo>
                  <a:cubicBezTo>
                    <a:pt x="96" y="1007"/>
                    <a:pt x="191" y="1070"/>
                    <a:pt x="317" y="1070"/>
                  </a:cubicBezTo>
                  <a:cubicBezTo>
                    <a:pt x="349" y="1070"/>
                    <a:pt x="412" y="1070"/>
                    <a:pt x="444" y="1039"/>
                  </a:cubicBezTo>
                  <a:lnTo>
                    <a:pt x="1363" y="564"/>
                  </a:lnTo>
                  <a:cubicBezTo>
                    <a:pt x="1426" y="532"/>
                    <a:pt x="1489" y="469"/>
                    <a:pt x="1489" y="405"/>
                  </a:cubicBezTo>
                  <a:cubicBezTo>
                    <a:pt x="1521" y="310"/>
                    <a:pt x="1521" y="247"/>
                    <a:pt x="1489" y="184"/>
                  </a:cubicBezTo>
                  <a:cubicBezTo>
                    <a:pt x="1442" y="66"/>
                    <a:pt x="1326" y="1"/>
                    <a:pt x="1204" y="1"/>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18"/>
            <p:cNvSpPr/>
            <p:nvPr/>
          </p:nvSpPr>
          <p:spPr>
            <a:xfrm>
              <a:off x="4428725" y="3020350"/>
              <a:ext cx="38025" cy="26775"/>
            </a:xfrm>
            <a:custGeom>
              <a:avLst/>
              <a:gdLst/>
              <a:ahLst/>
              <a:cxnLst/>
              <a:rect l="l" t="t" r="r" b="b"/>
              <a:pathLst>
                <a:path w="1521" h="1071" extrusionOk="0">
                  <a:moveTo>
                    <a:pt x="313" y="0"/>
                  </a:moveTo>
                  <a:cubicBezTo>
                    <a:pt x="193" y="0"/>
                    <a:pt x="78" y="59"/>
                    <a:pt x="32" y="152"/>
                  </a:cubicBezTo>
                  <a:cubicBezTo>
                    <a:pt x="0" y="247"/>
                    <a:pt x="0" y="310"/>
                    <a:pt x="0" y="405"/>
                  </a:cubicBezTo>
                  <a:cubicBezTo>
                    <a:pt x="32" y="468"/>
                    <a:pt x="95" y="532"/>
                    <a:pt x="159" y="564"/>
                  </a:cubicBezTo>
                  <a:lnTo>
                    <a:pt x="1077" y="1039"/>
                  </a:lnTo>
                  <a:cubicBezTo>
                    <a:pt x="1109" y="1039"/>
                    <a:pt x="1172" y="1070"/>
                    <a:pt x="1204" y="1070"/>
                  </a:cubicBezTo>
                  <a:cubicBezTo>
                    <a:pt x="1330" y="1070"/>
                    <a:pt x="1425" y="1007"/>
                    <a:pt x="1489" y="912"/>
                  </a:cubicBezTo>
                  <a:cubicBezTo>
                    <a:pt x="1520" y="817"/>
                    <a:pt x="1520" y="754"/>
                    <a:pt x="1489" y="659"/>
                  </a:cubicBezTo>
                  <a:cubicBezTo>
                    <a:pt x="1457" y="595"/>
                    <a:pt x="1425" y="532"/>
                    <a:pt x="1330" y="500"/>
                  </a:cubicBezTo>
                  <a:lnTo>
                    <a:pt x="444" y="25"/>
                  </a:lnTo>
                  <a:cubicBezTo>
                    <a:pt x="401" y="8"/>
                    <a:pt x="357" y="0"/>
                    <a:pt x="313"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18"/>
            <p:cNvSpPr/>
            <p:nvPr/>
          </p:nvSpPr>
          <p:spPr>
            <a:xfrm>
              <a:off x="4317100" y="3095400"/>
              <a:ext cx="67300" cy="12675"/>
            </a:xfrm>
            <a:custGeom>
              <a:avLst/>
              <a:gdLst/>
              <a:ahLst/>
              <a:cxnLst/>
              <a:rect l="l" t="t" r="r" b="b"/>
              <a:pathLst>
                <a:path w="2692" h="507" extrusionOk="0">
                  <a:moveTo>
                    <a:pt x="253" y="0"/>
                  </a:moveTo>
                  <a:cubicBezTo>
                    <a:pt x="127" y="0"/>
                    <a:pt x="0" y="127"/>
                    <a:pt x="0" y="253"/>
                  </a:cubicBezTo>
                  <a:cubicBezTo>
                    <a:pt x="0" y="412"/>
                    <a:pt x="127" y="507"/>
                    <a:pt x="253" y="507"/>
                  </a:cubicBezTo>
                  <a:lnTo>
                    <a:pt x="2439" y="507"/>
                  </a:lnTo>
                  <a:cubicBezTo>
                    <a:pt x="2597" y="507"/>
                    <a:pt x="2692" y="412"/>
                    <a:pt x="2692" y="253"/>
                  </a:cubicBezTo>
                  <a:cubicBezTo>
                    <a:pt x="2692" y="127"/>
                    <a:pt x="2597" y="0"/>
                    <a:pt x="2439"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18"/>
            <p:cNvSpPr/>
            <p:nvPr/>
          </p:nvSpPr>
          <p:spPr>
            <a:xfrm>
              <a:off x="4328175" y="3116775"/>
              <a:ext cx="46725" cy="12675"/>
            </a:xfrm>
            <a:custGeom>
              <a:avLst/>
              <a:gdLst/>
              <a:ahLst/>
              <a:cxnLst/>
              <a:rect l="l" t="t" r="r" b="b"/>
              <a:pathLst>
                <a:path w="1869" h="507" extrusionOk="0">
                  <a:moveTo>
                    <a:pt x="254" y="0"/>
                  </a:moveTo>
                  <a:cubicBezTo>
                    <a:pt x="127" y="0"/>
                    <a:pt x="0" y="127"/>
                    <a:pt x="0" y="253"/>
                  </a:cubicBezTo>
                  <a:cubicBezTo>
                    <a:pt x="0" y="380"/>
                    <a:pt x="127" y="507"/>
                    <a:pt x="254" y="507"/>
                  </a:cubicBezTo>
                  <a:lnTo>
                    <a:pt x="1616" y="507"/>
                  </a:lnTo>
                  <a:cubicBezTo>
                    <a:pt x="1774" y="507"/>
                    <a:pt x="1869" y="380"/>
                    <a:pt x="1869" y="253"/>
                  </a:cubicBezTo>
                  <a:cubicBezTo>
                    <a:pt x="1869" y="127"/>
                    <a:pt x="1774" y="0"/>
                    <a:pt x="1616"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18"/>
            <p:cNvSpPr/>
            <p:nvPr/>
          </p:nvSpPr>
          <p:spPr>
            <a:xfrm>
              <a:off x="4272750" y="2907750"/>
              <a:ext cx="156000" cy="182125"/>
            </a:xfrm>
            <a:custGeom>
              <a:avLst/>
              <a:gdLst/>
              <a:ahLst/>
              <a:cxnLst/>
              <a:rect l="l" t="t" r="r" b="b"/>
              <a:pathLst>
                <a:path w="6240" h="7285" extrusionOk="0">
                  <a:moveTo>
                    <a:pt x="3104" y="381"/>
                  </a:moveTo>
                  <a:cubicBezTo>
                    <a:pt x="4624" y="381"/>
                    <a:pt x="5859" y="1584"/>
                    <a:pt x="5859" y="3104"/>
                  </a:cubicBezTo>
                  <a:cubicBezTo>
                    <a:pt x="5859" y="3864"/>
                    <a:pt x="5543" y="4592"/>
                    <a:pt x="4973" y="5131"/>
                  </a:cubicBezTo>
                  <a:cubicBezTo>
                    <a:pt x="4466" y="5574"/>
                    <a:pt x="4149" y="6239"/>
                    <a:pt x="4118" y="6904"/>
                  </a:cubicBezTo>
                  <a:lnTo>
                    <a:pt x="2154" y="6904"/>
                  </a:lnTo>
                  <a:cubicBezTo>
                    <a:pt x="2091" y="6239"/>
                    <a:pt x="1774" y="5574"/>
                    <a:pt x="1267" y="5131"/>
                  </a:cubicBezTo>
                  <a:cubicBezTo>
                    <a:pt x="697" y="4592"/>
                    <a:pt x="381" y="3864"/>
                    <a:pt x="381" y="3104"/>
                  </a:cubicBezTo>
                  <a:cubicBezTo>
                    <a:pt x="381" y="1584"/>
                    <a:pt x="1616" y="381"/>
                    <a:pt x="3104" y="381"/>
                  </a:cubicBezTo>
                  <a:close/>
                  <a:moveTo>
                    <a:pt x="3136" y="0"/>
                  </a:moveTo>
                  <a:cubicBezTo>
                    <a:pt x="1394" y="0"/>
                    <a:pt x="1" y="1394"/>
                    <a:pt x="1" y="3104"/>
                  </a:cubicBezTo>
                  <a:cubicBezTo>
                    <a:pt x="1" y="3991"/>
                    <a:pt x="381" y="4814"/>
                    <a:pt x="1014" y="5416"/>
                  </a:cubicBezTo>
                  <a:cubicBezTo>
                    <a:pt x="1489" y="5828"/>
                    <a:pt x="1774" y="6461"/>
                    <a:pt x="1774" y="7094"/>
                  </a:cubicBezTo>
                  <a:cubicBezTo>
                    <a:pt x="1774" y="7221"/>
                    <a:pt x="1837" y="7284"/>
                    <a:pt x="1964" y="7284"/>
                  </a:cubicBezTo>
                  <a:lnTo>
                    <a:pt x="4276" y="7284"/>
                  </a:lnTo>
                  <a:cubicBezTo>
                    <a:pt x="4403" y="7284"/>
                    <a:pt x="4466" y="7221"/>
                    <a:pt x="4466" y="7094"/>
                  </a:cubicBezTo>
                  <a:cubicBezTo>
                    <a:pt x="4466" y="6461"/>
                    <a:pt x="4751" y="5828"/>
                    <a:pt x="5226" y="5416"/>
                  </a:cubicBezTo>
                  <a:cubicBezTo>
                    <a:pt x="5859" y="4814"/>
                    <a:pt x="6239" y="3991"/>
                    <a:pt x="6239" y="3104"/>
                  </a:cubicBezTo>
                  <a:cubicBezTo>
                    <a:pt x="6239" y="1394"/>
                    <a:pt x="4846" y="0"/>
                    <a:pt x="3136"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18"/>
            <p:cNvSpPr/>
            <p:nvPr/>
          </p:nvSpPr>
          <p:spPr>
            <a:xfrm>
              <a:off x="4290175" y="2941150"/>
              <a:ext cx="42775" cy="73500"/>
            </a:xfrm>
            <a:custGeom>
              <a:avLst/>
              <a:gdLst/>
              <a:ahLst/>
              <a:cxnLst/>
              <a:rect l="l" t="t" r="r" b="b"/>
              <a:pathLst>
                <a:path w="1711" h="2940" extrusionOk="0">
                  <a:moveTo>
                    <a:pt x="1447" y="1"/>
                  </a:moveTo>
                  <a:cubicBezTo>
                    <a:pt x="1418" y="1"/>
                    <a:pt x="1389" y="9"/>
                    <a:pt x="1362" y="26"/>
                  </a:cubicBezTo>
                  <a:cubicBezTo>
                    <a:pt x="349" y="565"/>
                    <a:pt x="0" y="1831"/>
                    <a:pt x="570" y="2813"/>
                  </a:cubicBezTo>
                  <a:cubicBezTo>
                    <a:pt x="602" y="2908"/>
                    <a:pt x="665" y="2940"/>
                    <a:pt x="760" y="2940"/>
                  </a:cubicBezTo>
                  <a:cubicBezTo>
                    <a:pt x="792" y="2940"/>
                    <a:pt x="824" y="2940"/>
                    <a:pt x="855" y="2908"/>
                  </a:cubicBezTo>
                  <a:cubicBezTo>
                    <a:pt x="950" y="2845"/>
                    <a:pt x="982" y="2718"/>
                    <a:pt x="950" y="2623"/>
                  </a:cubicBezTo>
                  <a:cubicBezTo>
                    <a:pt x="507" y="1831"/>
                    <a:pt x="792" y="850"/>
                    <a:pt x="1552" y="406"/>
                  </a:cubicBezTo>
                  <a:cubicBezTo>
                    <a:pt x="1679" y="343"/>
                    <a:pt x="1710" y="216"/>
                    <a:pt x="1647" y="121"/>
                  </a:cubicBezTo>
                  <a:cubicBezTo>
                    <a:pt x="1601" y="53"/>
                    <a:pt x="1523" y="1"/>
                    <a:pt x="1447" y="1"/>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18"/>
            <p:cNvSpPr/>
            <p:nvPr/>
          </p:nvSpPr>
          <p:spPr>
            <a:xfrm>
              <a:off x="3811975" y="3326575"/>
              <a:ext cx="247025" cy="247050"/>
            </a:xfrm>
            <a:custGeom>
              <a:avLst/>
              <a:gdLst/>
              <a:ahLst/>
              <a:cxnLst/>
              <a:rect l="l" t="t" r="r" b="b"/>
              <a:pathLst>
                <a:path w="9881" h="9882" extrusionOk="0">
                  <a:moveTo>
                    <a:pt x="4941" y="539"/>
                  </a:moveTo>
                  <a:cubicBezTo>
                    <a:pt x="7379" y="539"/>
                    <a:pt x="9374" y="2502"/>
                    <a:pt x="9374" y="4941"/>
                  </a:cubicBezTo>
                  <a:cubicBezTo>
                    <a:pt x="9374" y="7379"/>
                    <a:pt x="7379" y="9374"/>
                    <a:pt x="4941" y="9374"/>
                  </a:cubicBezTo>
                  <a:cubicBezTo>
                    <a:pt x="2502" y="9374"/>
                    <a:pt x="539" y="7379"/>
                    <a:pt x="539" y="4941"/>
                  </a:cubicBezTo>
                  <a:cubicBezTo>
                    <a:pt x="539" y="2502"/>
                    <a:pt x="2502" y="539"/>
                    <a:pt x="4941" y="539"/>
                  </a:cubicBezTo>
                  <a:close/>
                  <a:moveTo>
                    <a:pt x="4941" y="0"/>
                  </a:moveTo>
                  <a:cubicBezTo>
                    <a:pt x="2217" y="0"/>
                    <a:pt x="0" y="2217"/>
                    <a:pt x="0" y="4941"/>
                  </a:cubicBezTo>
                  <a:cubicBezTo>
                    <a:pt x="0" y="7664"/>
                    <a:pt x="2217" y="9881"/>
                    <a:pt x="4941" y="9881"/>
                  </a:cubicBezTo>
                  <a:cubicBezTo>
                    <a:pt x="7664" y="9881"/>
                    <a:pt x="9881" y="7664"/>
                    <a:pt x="9881" y="4941"/>
                  </a:cubicBezTo>
                  <a:cubicBezTo>
                    <a:pt x="9881" y="2217"/>
                    <a:pt x="7664" y="0"/>
                    <a:pt x="4941"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18"/>
            <p:cNvSpPr/>
            <p:nvPr/>
          </p:nvSpPr>
          <p:spPr>
            <a:xfrm>
              <a:off x="3890350" y="3358250"/>
              <a:ext cx="93450" cy="178950"/>
            </a:xfrm>
            <a:custGeom>
              <a:avLst/>
              <a:gdLst/>
              <a:ahLst/>
              <a:cxnLst/>
              <a:rect l="l" t="t" r="r" b="b"/>
              <a:pathLst>
                <a:path w="3738" h="7158" extrusionOk="0">
                  <a:moveTo>
                    <a:pt x="1521" y="2090"/>
                  </a:moveTo>
                  <a:lnTo>
                    <a:pt x="1521" y="2977"/>
                  </a:lnTo>
                  <a:cubicBezTo>
                    <a:pt x="1394" y="2945"/>
                    <a:pt x="1299" y="2914"/>
                    <a:pt x="1236" y="2850"/>
                  </a:cubicBezTo>
                  <a:cubicBezTo>
                    <a:pt x="1141" y="2787"/>
                    <a:pt x="1109" y="2692"/>
                    <a:pt x="1109" y="2565"/>
                  </a:cubicBezTo>
                  <a:cubicBezTo>
                    <a:pt x="1109" y="2375"/>
                    <a:pt x="1172" y="2249"/>
                    <a:pt x="1299" y="2185"/>
                  </a:cubicBezTo>
                  <a:cubicBezTo>
                    <a:pt x="1362" y="2154"/>
                    <a:pt x="1457" y="2122"/>
                    <a:pt x="1521" y="2090"/>
                  </a:cubicBezTo>
                  <a:close/>
                  <a:moveTo>
                    <a:pt x="2249" y="4275"/>
                  </a:moveTo>
                  <a:cubicBezTo>
                    <a:pt x="2344" y="4307"/>
                    <a:pt x="2376" y="4339"/>
                    <a:pt x="2407" y="4370"/>
                  </a:cubicBezTo>
                  <a:cubicBezTo>
                    <a:pt x="2502" y="4434"/>
                    <a:pt x="2566" y="4560"/>
                    <a:pt x="2566" y="4719"/>
                  </a:cubicBezTo>
                  <a:cubicBezTo>
                    <a:pt x="2566" y="4877"/>
                    <a:pt x="2502" y="5004"/>
                    <a:pt x="2344" y="5099"/>
                  </a:cubicBezTo>
                  <a:cubicBezTo>
                    <a:pt x="2312" y="5099"/>
                    <a:pt x="2281" y="5130"/>
                    <a:pt x="2249" y="5130"/>
                  </a:cubicBezTo>
                  <a:lnTo>
                    <a:pt x="2249" y="4275"/>
                  </a:lnTo>
                  <a:close/>
                  <a:moveTo>
                    <a:pt x="1901" y="0"/>
                  </a:moveTo>
                  <a:cubicBezTo>
                    <a:pt x="1679" y="0"/>
                    <a:pt x="1521" y="127"/>
                    <a:pt x="1521" y="317"/>
                  </a:cubicBezTo>
                  <a:lnTo>
                    <a:pt x="1521" y="1172"/>
                  </a:lnTo>
                  <a:cubicBezTo>
                    <a:pt x="1077" y="1203"/>
                    <a:pt x="697" y="1330"/>
                    <a:pt x="444" y="1552"/>
                  </a:cubicBezTo>
                  <a:cubicBezTo>
                    <a:pt x="127" y="1805"/>
                    <a:pt x="0" y="2185"/>
                    <a:pt x="0" y="2660"/>
                  </a:cubicBezTo>
                  <a:cubicBezTo>
                    <a:pt x="0" y="3009"/>
                    <a:pt x="95" y="3325"/>
                    <a:pt x="317" y="3547"/>
                  </a:cubicBezTo>
                  <a:cubicBezTo>
                    <a:pt x="539" y="3769"/>
                    <a:pt x="887" y="3927"/>
                    <a:pt x="1362" y="4022"/>
                  </a:cubicBezTo>
                  <a:lnTo>
                    <a:pt x="1521" y="4054"/>
                  </a:lnTo>
                  <a:lnTo>
                    <a:pt x="1521" y="5194"/>
                  </a:lnTo>
                  <a:cubicBezTo>
                    <a:pt x="1331" y="5194"/>
                    <a:pt x="1141" y="5162"/>
                    <a:pt x="919" y="5099"/>
                  </a:cubicBezTo>
                  <a:cubicBezTo>
                    <a:pt x="634" y="5004"/>
                    <a:pt x="349" y="4909"/>
                    <a:pt x="32" y="4719"/>
                  </a:cubicBezTo>
                  <a:lnTo>
                    <a:pt x="32" y="5764"/>
                  </a:lnTo>
                  <a:cubicBezTo>
                    <a:pt x="349" y="5890"/>
                    <a:pt x="634" y="5954"/>
                    <a:pt x="950" y="6017"/>
                  </a:cubicBezTo>
                  <a:cubicBezTo>
                    <a:pt x="1141" y="6049"/>
                    <a:pt x="1331" y="6081"/>
                    <a:pt x="1521" y="6081"/>
                  </a:cubicBezTo>
                  <a:lnTo>
                    <a:pt x="1521" y="6841"/>
                  </a:lnTo>
                  <a:cubicBezTo>
                    <a:pt x="1521" y="7031"/>
                    <a:pt x="1711" y="7157"/>
                    <a:pt x="1901" y="7157"/>
                  </a:cubicBezTo>
                  <a:cubicBezTo>
                    <a:pt x="2091" y="7157"/>
                    <a:pt x="2249" y="7031"/>
                    <a:pt x="2249" y="6841"/>
                  </a:cubicBezTo>
                  <a:lnTo>
                    <a:pt x="2249" y="6081"/>
                  </a:lnTo>
                  <a:cubicBezTo>
                    <a:pt x="2692" y="6049"/>
                    <a:pt x="3041" y="5922"/>
                    <a:pt x="3294" y="5732"/>
                  </a:cubicBezTo>
                  <a:cubicBezTo>
                    <a:pt x="3611" y="5479"/>
                    <a:pt x="3737" y="5099"/>
                    <a:pt x="3737" y="4560"/>
                  </a:cubicBezTo>
                  <a:cubicBezTo>
                    <a:pt x="3737" y="4149"/>
                    <a:pt x="3642" y="3832"/>
                    <a:pt x="3421" y="3642"/>
                  </a:cubicBezTo>
                  <a:cubicBezTo>
                    <a:pt x="3199" y="3420"/>
                    <a:pt x="2819" y="3262"/>
                    <a:pt x="2281" y="3135"/>
                  </a:cubicBezTo>
                  <a:lnTo>
                    <a:pt x="2249" y="3135"/>
                  </a:lnTo>
                  <a:lnTo>
                    <a:pt x="2249" y="2090"/>
                  </a:lnTo>
                  <a:cubicBezTo>
                    <a:pt x="2376" y="2090"/>
                    <a:pt x="2534" y="2122"/>
                    <a:pt x="2661" y="2154"/>
                  </a:cubicBezTo>
                  <a:cubicBezTo>
                    <a:pt x="2914" y="2217"/>
                    <a:pt x="3167" y="2312"/>
                    <a:pt x="3452" y="2407"/>
                  </a:cubicBezTo>
                  <a:lnTo>
                    <a:pt x="3452" y="1394"/>
                  </a:lnTo>
                  <a:cubicBezTo>
                    <a:pt x="3136" y="1330"/>
                    <a:pt x="2851" y="1267"/>
                    <a:pt x="2566" y="1235"/>
                  </a:cubicBezTo>
                  <a:cubicBezTo>
                    <a:pt x="2471" y="1203"/>
                    <a:pt x="2376" y="1203"/>
                    <a:pt x="2249" y="1203"/>
                  </a:cubicBezTo>
                  <a:lnTo>
                    <a:pt x="2249" y="317"/>
                  </a:lnTo>
                  <a:cubicBezTo>
                    <a:pt x="2249" y="127"/>
                    <a:pt x="2091" y="0"/>
                    <a:pt x="1901" y="0"/>
                  </a:cubicBezTo>
                  <a:close/>
                </a:path>
              </a:pathLst>
            </a:custGeom>
            <a:solidFill>
              <a:srgbClr val="C4C4C4"/>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18"/>
            <p:cNvSpPr/>
            <p:nvPr/>
          </p:nvSpPr>
          <p:spPr>
            <a:xfrm>
              <a:off x="3298125" y="2488125"/>
              <a:ext cx="659550" cy="393525"/>
            </a:xfrm>
            <a:custGeom>
              <a:avLst/>
              <a:gdLst/>
              <a:ahLst/>
              <a:cxnLst/>
              <a:rect l="l" t="t" r="r" b="b"/>
              <a:pathLst>
                <a:path w="26382" h="15741" extrusionOk="0">
                  <a:moveTo>
                    <a:pt x="23499" y="983"/>
                  </a:moveTo>
                  <a:cubicBezTo>
                    <a:pt x="24544" y="983"/>
                    <a:pt x="25400" y="1838"/>
                    <a:pt x="25400" y="2883"/>
                  </a:cubicBezTo>
                  <a:lnTo>
                    <a:pt x="25400" y="12859"/>
                  </a:lnTo>
                  <a:cubicBezTo>
                    <a:pt x="25400" y="13904"/>
                    <a:pt x="24544" y="14759"/>
                    <a:pt x="23499" y="14759"/>
                  </a:cubicBezTo>
                  <a:lnTo>
                    <a:pt x="2883" y="14759"/>
                  </a:lnTo>
                  <a:cubicBezTo>
                    <a:pt x="1838" y="14759"/>
                    <a:pt x="983" y="13904"/>
                    <a:pt x="983" y="12859"/>
                  </a:cubicBezTo>
                  <a:lnTo>
                    <a:pt x="983" y="2883"/>
                  </a:lnTo>
                  <a:cubicBezTo>
                    <a:pt x="983" y="1838"/>
                    <a:pt x="1838" y="983"/>
                    <a:pt x="2883" y="983"/>
                  </a:cubicBezTo>
                  <a:close/>
                  <a:moveTo>
                    <a:pt x="2883" y="1"/>
                  </a:moveTo>
                  <a:cubicBezTo>
                    <a:pt x="1299" y="1"/>
                    <a:pt x="1" y="1299"/>
                    <a:pt x="1" y="2883"/>
                  </a:cubicBezTo>
                  <a:lnTo>
                    <a:pt x="1" y="12859"/>
                  </a:lnTo>
                  <a:cubicBezTo>
                    <a:pt x="1" y="14442"/>
                    <a:pt x="1299" y="15740"/>
                    <a:pt x="2883" y="15740"/>
                  </a:cubicBezTo>
                  <a:lnTo>
                    <a:pt x="23499" y="15740"/>
                  </a:lnTo>
                  <a:cubicBezTo>
                    <a:pt x="25083" y="15740"/>
                    <a:pt x="26381" y="14442"/>
                    <a:pt x="26381" y="12859"/>
                  </a:cubicBezTo>
                  <a:lnTo>
                    <a:pt x="26381" y="2883"/>
                  </a:lnTo>
                  <a:cubicBezTo>
                    <a:pt x="26381" y="1299"/>
                    <a:pt x="25083" y="1"/>
                    <a:pt x="23499"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18"/>
            <p:cNvSpPr/>
            <p:nvPr/>
          </p:nvSpPr>
          <p:spPr>
            <a:xfrm>
              <a:off x="3313975" y="2815125"/>
              <a:ext cx="631825" cy="54650"/>
            </a:xfrm>
            <a:custGeom>
              <a:avLst/>
              <a:gdLst/>
              <a:ahLst/>
              <a:cxnLst/>
              <a:rect l="l" t="t" r="r" b="b"/>
              <a:pathLst>
                <a:path w="25273" h="2186" extrusionOk="0">
                  <a:moveTo>
                    <a:pt x="0" y="0"/>
                  </a:moveTo>
                  <a:lnTo>
                    <a:pt x="0" y="285"/>
                  </a:lnTo>
                  <a:cubicBezTo>
                    <a:pt x="0" y="1330"/>
                    <a:pt x="855" y="2185"/>
                    <a:pt x="1900" y="2185"/>
                  </a:cubicBezTo>
                  <a:lnTo>
                    <a:pt x="23372" y="2185"/>
                  </a:lnTo>
                  <a:cubicBezTo>
                    <a:pt x="24417" y="2185"/>
                    <a:pt x="25272" y="1330"/>
                    <a:pt x="25272" y="285"/>
                  </a:cubicBezTo>
                  <a:lnTo>
                    <a:pt x="25272" y="0"/>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18"/>
            <p:cNvSpPr/>
            <p:nvPr/>
          </p:nvSpPr>
          <p:spPr>
            <a:xfrm>
              <a:off x="3583950" y="2820650"/>
              <a:ext cx="111650" cy="111675"/>
            </a:xfrm>
            <a:custGeom>
              <a:avLst/>
              <a:gdLst/>
              <a:ahLst/>
              <a:cxnLst/>
              <a:rect l="l" t="t" r="r" b="b"/>
              <a:pathLst>
                <a:path w="4466" h="4467" extrusionOk="0">
                  <a:moveTo>
                    <a:pt x="0" y="1"/>
                  </a:moveTo>
                  <a:lnTo>
                    <a:pt x="0" y="4466"/>
                  </a:lnTo>
                  <a:lnTo>
                    <a:pt x="4466" y="4466"/>
                  </a:lnTo>
                  <a:lnTo>
                    <a:pt x="4466" y="1"/>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18"/>
            <p:cNvSpPr/>
            <p:nvPr/>
          </p:nvSpPr>
          <p:spPr>
            <a:xfrm>
              <a:off x="3487350" y="2915675"/>
              <a:ext cx="311175" cy="28525"/>
            </a:xfrm>
            <a:custGeom>
              <a:avLst/>
              <a:gdLst/>
              <a:ahLst/>
              <a:cxnLst/>
              <a:rect l="l" t="t" r="r" b="b"/>
              <a:pathLst>
                <a:path w="12447" h="1141" extrusionOk="0">
                  <a:moveTo>
                    <a:pt x="1" y="0"/>
                  </a:moveTo>
                  <a:lnTo>
                    <a:pt x="1" y="1140"/>
                  </a:lnTo>
                  <a:lnTo>
                    <a:pt x="12447" y="1140"/>
                  </a:lnTo>
                  <a:lnTo>
                    <a:pt x="12447" y="0"/>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18"/>
            <p:cNvSpPr/>
            <p:nvPr/>
          </p:nvSpPr>
          <p:spPr>
            <a:xfrm>
              <a:off x="3440650" y="2667075"/>
              <a:ext cx="95025" cy="95825"/>
            </a:xfrm>
            <a:custGeom>
              <a:avLst/>
              <a:gdLst/>
              <a:ahLst/>
              <a:cxnLst/>
              <a:rect l="l" t="t" r="r" b="b"/>
              <a:pathLst>
                <a:path w="3801" h="3833" extrusionOk="0">
                  <a:moveTo>
                    <a:pt x="0" y="0"/>
                  </a:moveTo>
                  <a:lnTo>
                    <a:pt x="0" y="3832"/>
                  </a:lnTo>
                  <a:lnTo>
                    <a:pt x="3801" y="3832"/>
                  </a:lnTo>
                  <a:lnTo>
                    <a:pt x="3801"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18"/>
            <p:cNvSpPr/>
            <p:nvPr/>
          </p:nvSpPr>
          <p:spPr>
            <a:xfrm>
              <a:off x="3575250" y="2621150"/>
              <a:ext cx="95025" cy="140950"/>
            </a:xfrm>
            <a:custGeom>
              <a:avLst/>
              <a:gdLst/>
              <a:ahLst/>
              <a:cxnLst/>
              <a:rect l="l" t="t" r="r" b="b"/>
              <a:pathLst>
                <a:path w="3801" h="5638" extrusionOk="0">
                  <a:moveTo>
                    <a:pt x="0" y="0"/>
                  </a:moveTo>
                  <a:lnTo>
                    <a:pt x="0" y="5637"/>
                  </a:lnTo>
                  <a:lnTo>
                    <a:pt x="3800" y="5637"/>
                  </a:lnTo>
                  <a:lnTo>
                    <a:pt x="3800" y="0"/>
                  </a:ln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18"/>
            <p:cNvSpPr/>
            <p:nvPr/>
          </p:nvSpPr>
          <p:spPr>
            <a:xfrm>
              <a:off x="3709050" y="2572850"/>
              <a:ext cx="95025" cy="189250"/>
            </a:xfrm>
            <a:custGeom>
              <a:avLst/>
              <a:gdLst/>
              <a:ahLst/>
              <a:cxnLst/>
              <a:rect l="l" t="t" r="r" b="b"/>
              <a:pathLst>
                <a:path w="3801" h="7570" extrusionOk="0">
                  <a:moveTo>
                    <a:pt x="0" y="1"/>
                  </a:moveTo>
                  <a:lnTo>
                    <a:pt x="0" y="7569"/>
                  </a:lnTo>
                  <a:lnTo>
                    <a:pt x="3800" y="7569"/>
                  </a:lnTo>
                  <a:lnTo>
                    <a:pt x="3800" y="1"/>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18"/>
            <p:cNvSpPr/>
            <p:nvPr/>
          </p:nvSpPr>
          <p:spPr>
            <a:xfrm>
              <a:off x="3633025" y="3284600"/>
              <a:ext cx="25" cy="467150"/>
            </a:xfrm>
            <a:custGeom>
              <a:avLst/>
              <a:gdLst/>
              <a:ahLst/>
              <a:cxnLst/>
              <a:rect l="l" t="t" r="r" b="b"/>
              <a:pathLst>
                <a:path w="1" h="18686" fill="none" extrusionOk="0">
                  <a:moveTo>
                    <a:pt x="1" y="18686"/>
                  </a:moveTo>
                  <a:lnTo>
                    <a:pt x="1" y="1"/>
                  </a:lnTo>
                </a:path>
              </a:pathLst>
            </a:custGeom>
            <a:noFill/>
            <a:ln w="10300" cap="flat" cmpd="sng">
              <a:solidFill>
                <a:srgbClr val="CECEC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18"/>
            <p:cNvSpPr/>
            <p:nvPr/>
          </p:nvSpPr>
          <p:spPr>
            <a:xfrm>
              <a:off x="4182500" y="2716950"/>
              <a:ext cx="467150" cy="25"/>
            </a:xfrm>
            <a:custGeom>
              <a:avLst/>
              <a:gdLst/>
              <a:ahLst/>
              <a:cxnLst/>
              <a:rect l="l" t="t" r="r" b="b"/>
              <a:pathLst>
                <a:path w="18686" h="1" fill="none" extrusionOk="0">
                  <a:moveTo>
                    <a:pt x="18685" y="0"/>
                  </a:moveTo>
                  <a:lnTo>
                    <a:pt x="0" y="0"/>
                  </a:lnTo>
                </a:path>
              </a:pathLst>
            </a:custGeom>
            <a:noFill/>
            <a:ln w="10300" cap="flat" cmpd="sng">
              <a:solidFill>
                <a:srgbClr val="CECEC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18"/>
            <p:cNvSpPr/>
            <p:nvPr/>
          </p:nvSpPr>
          <p:spPr>
            <a:xfrm>
              <a:off x="3633025" y="1694050"/>
              <a:ext cx="25" cy="467125"/>
            </a:xfrm>
            <a:custGeom>
              <a:avLst/>
              <a:gdLst/>
              <a:ahLst/>
              <a:cxnLst/>
              <a:rect l="l" t="t" r="r" b="b"/>
              <a:pathLst>
                <a:path w="1" h="18685" fill="none" extrusionOk="0">
                  <a:moveTo>
                    <a:pt x="1" y="18685"/>
                  </a:moveTo>
                  <a:lnTo>
                    <a:pt x="1" y="0"/>
                  </a:lnTo>
                </a:path>
              </a:pathLst>
            </a:custGeom>
            <a:noFill/>
            <a:ln w="10300" cap="flat" cmpd="sng">
              <a:solidFill>
                <a:srgbClr val="CECEC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18"/>
            <p:cNvSpPr/>
            <p:nvPr/>
          </p:nvSpPr>
          <p:spPr>
            <a:xfrm>
              <a:off x="4025725" y="2005975"/>
              <a:ext cx="311975" cy="311975"/>
            </a:xfrm>
            <a:custGeom>
              <a:avLst/>
              <a:gdLst/>
              <a:ahLst/>
              <a:cxnLst/>
              <a:rect l="l" t="t" r="r" b="b"/>
              <a:pathLst>
                <a:path w="12479" h="12479" fill="none" extrusionOk="0">
                  <a:moveTo>
                    <a:pt x="1" y="12478"/>
                  </a:moveTo>
                  <a:lnTo>
                    <a:pt x="12478" y="1"/>
                  </a:lnTo>
                </a:path>
              </a:pathLst>
            </a:custGeom>
            <a:noFill/>
            <a:ln w="10300" cap="flat" cmpd="sng">
              <a:solidFill>
                <a:srgbClr val="CECEC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18"/>
            <p:cNvSpPr/>
            <p:nvPr/>
          </p:nvSpPr>
          <p:spPr>
            <a:xfrm>
              <a:off x="4021775" y="3109650"/>
              <a:ext cx="311975" cy="311950"/>
            </a:xfrm>
            <a:custGeom>
              <a:avLst/>
              <a:gdLst/>
              <a:ahLst/>
              <a:cxnLst/>
              <a:rect l="l" t="t" r="r" b="b"/>
              <a:pathLst>
                <a:path w="12479" h="12478" fill="none" extrusionOk="0">
                  <a:moveTo>
                    <a:pt x="12478" y="12478"/>
                  </a:moveTo>
                  <a:lnTo>
                    <a:pt x="0" y="0"/>
                  </a:lnTo>
                </a:path>
              </a:pathLst>
            </a:custGeom>
            <a:noFill/>
            <a:ln w="10300" cap="flat" cmpd="sng">
              <a:solidFill>
                <a:srgbClr val="CECEC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18"/>
            <p:cNvSpPr/>
            <p:nvPr/>
          </p:nvSpPr>
          <p:spPr>
            <a:xfrm>
              <a:off x="4332925" y="2716150"/>
              <a:ext cx="441025" cy="809950"/>
            </a:xfrm>
            <a:custGeom>
              <a:avLst/>
              <a:gdLst/>
              <a:ahLst/>
              <a:cxnLst/>
              <a:rect l="l" t="t" r="r" b="b"/>
              <a:pathLst>
                <a:path w="17641" h="32398" extrusionOk="0">
                  <a:moveTo>
                    <a:pt x="11686" y="1"/>
                  </a:moveTo>
                  <a:cubicBezTo>
                    <a:pt x="11686" y="10990"/>
                    <a:pt x="7221" y="20965"/>
                    <a:pt x="0" y="28186"/>
                  </a:cubicBezTo>
                  <a:lnTo>
                    <a:pt x="4212" y="32398"/>
                  </a:lnTo>
                  <a:cubicBezTo>
                    <a:pt x="12510" y="24101"/>
                    <a:pt x="17640" y="12636"/>
                    <a:pt x="17640"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18"/>
            <p:cNvSpPr/>
            <p:nvPr/>
          </p:nvSpPr>
          <p:spPr>
            <a:xfrm>
              <a:off x="4332125" y="1906225"/>
              <a:ext cx="441825" cy="809950"/>
            </a:xfrm>
            <a:custGeom>
              <a:avLst/>
              <a:gdLst/>
              <a:ahLst/>
              <a:cxnLst/>
              <a:rect l="l" t="t" r="r" b="b"/>
              <a:pathLst>
                <a:path w="17673" h="32398" extrusionOk="0">
                  <a:moveTo>
                    <a:pt x="4244" y="0"/>
                  </a:moveTo>
                  <a:lnTo>
                    <a:pt x="1" y="4212"/>
                  </a:lnTo>
                  <a:cubicBezTo>
                    <a:pt x="7253" y="11433"/>
                    <a:pt x="11718" y="21409"/>
                    <a:pt x="11718" y="32398"/>
                  </a:cubicBezTo>
                  <a:lnTo>
                    <a:pt x="17672" y="32398"/>
                  </a:lnTo>
                  <a:cubicBezTo>
                    <a:pt x="17672" y="19762"/>
                    <a:pt x="12542" y="8298"/>
                    <a:pt x="4244"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18"/>
            <p:cNvSpPr/>
            <p:nvPr/>
          </p:nvSpPr>
          <p:spPr>
            <a:xfrm>
              <a:off x="3628275" y="3420775"/>
              <a:ext cx="809975" cy="441825"/>
            </a:xfrm>
            <a:custGeom>
              <a:avLst/>
              <a:gdLst/>
              <a:ahLst/>
              <a:cxnLst/>
              <a:rect l="l" t="t" r="r" b="b"/>
              <a:pathLst>
                <a:path w="32399" h="17673" extrusionOk="0">
                  <a:moveTo>
                    <a:pt x="28186" y="1"/>
                  </a:moveTo>
                  <a:cubicBezTo>
                    <a:pt x="20966" y="7221"/>
                    <a:pt x="10990" y="11687"/>
                    <a:pt x="1" y="11687"/>
                  </a:cubicBezTo>
                  <a:lnTo>
                    <a:pt x="1" y="17672"/>
                  </a:lnTo>
                  <a:cubicBezTo>
                    <a:pt x="12637" y="17672"/>
                    <a:pt x="24101" y="12510"/>
                    <a:pt x="32398" y="4213"/>
                  </a:cubicBezTo>
                  <a:lnTo>
                    <a:pt x="28186"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41" name="Google Shape;1541;p18"/>
          <p:cNvSpPr txBox="1"/>
          <p:nvPr/>
        </p:nvSpPr>
        <p:spPr>
          <a:xfrm>
            <a:off x="253217" y="234210"/>
            <a:ext cx="3146482" cy="102103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800">
                <a:latin typeface="Fira Sans Medium"/>
                <a:ea typeface="Fira Sans Medium"/>
                <a:cs typeface="Fira Sans Medium"/>
                <a:sym typeface="Fira Sans Medium"/>
              </a:rPr>
              <a:t>Mục tiêu đề tài</a:t>
            </a:r>
            <a:endParaRPr sz="2800">
              <a:latin typeface="Fira Sans Medium"/>
              <a:ea typeface="Fira Sans Medium"/>
              <a:cs typeface="Fira Sans Medium"/>
              <a:sym typeface="Fira Sans Medium"/>
            </a:endParaRPr>
          </a:p>
        </p:txBody>
      </p:sp>
      <p:sp>
        <p:nvSpPr>
          <p:cNvPr id="1542" name="Google Shape;1542;p18"/>
          <p:cNvSpPr txBox="1"/>
          <p:nvPr/>
        </p:nvSpPr>
        <p:spPr>
          <a:xfrm>
            <a:off x="6008575" y="744725"/>
            <a:ext cx="2412600" cy="355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300">
                <a:solidFill>
                  <a:srgbClr val="CCCCCC"/>
                </a:solidFill>
                <a:latin typeface="Fira Sans Extra Condensed Medium"/>
                <a:ea typeface="Fira Sans Extra Condensed Medium"/>
                <a:cs typeface="Fira Sans Extra Condensed Medium"/>
                <a:sym typeface="Fira Sans Extra Condensed Medium"/>
              </a:rPr>
              <a:t>01</a:t>
            </a:r>
            <a:endParaRPr sz="2300">
              <a:solidFill>
                <a:srgbClr val="CCCCCC"/>
              </a:solidFill>
              <a:latin typeface="Fira Sans Extra Condensed Medium"/>
              <a:ea typeface="Fira Sans Extra Condensed Medium"/>
              <a:cs typeface="Fira Sans Extra Condensed Medium"/>
              <a:sym typeface="Fira Sans Extra Condensed Medium"/>
            </a:endParaRPr>
          </a:p>
        </p:txBody>
      </p:sp>
      <p:sp>
        <p:nvSpPr>
          <p:cNvPr id="1543" name="Google Shape;1543;p18"/>
          <p:cNvSpPr txBox="1"/>
          <p:nvPr/>
        </p:nvSpPr>
        <p:spPr>
          <a:xfrm>
            <a:off x="6008582" y="1088125"/>
            <a:ext cx="2412600" cy="456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latin typeface="Fira Sans"/>
                <a:ea typeface="Fira Sans"/>
                <a:cs typeface="Fira Sans"/>
                <a:sym typeface="Fira Sans"/>
              </a:rPr>
              <a:t>Ứng dụng hệ thống nhúng</a:t>
            </a:r>
            <a:endParaRPr sz="1200">
              <a:latin typeface="Fira Sans"/>
              <a:ea typeface="Fira Sans"/>
              <a:cs typeface="Fira Sans"/>
              <a:sym typeface="Fira Sans"/>
            </a:endParaRPr>
          </a:p>
        </p:txBody>
      </p:sp>
      <p:sp>
        <p:nvSpPr>
          <p:cNvPr id="1544" name="Google Shape;1544;p18"/>
          <p:cNvSpPr txBox="1"/>
          <p:nvPr/>
        </p:nvSpPr>
        <p:spPr>
          <a:xfrm>
            <a:off x="6008582" y="1764100"/>
            <a:ext cx="2412600" cy="355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300">
                <a:solidFill>
                  <a:srgbClr val="30475E"/>
                </a:solidFill>
                <a:latin typeface="Fira Sans Extra Condensed Medium"/>
                <a:ea typeface="Fira Sans Extra Condensed Medium"/>
                <a:cs typeface="Fira Sans Extra Condensed Medium"/>
                <a:sym typeface="Fira Sans Extra Condensed Medium"/>
              </a:rPr>
              <a:t>02</a:t>
            </a:r>
            <a:endParaRPr sz="2300">
              <a:solidFill>
                <a:srgbClr val="30475E"/>
              </a:solidFill>
              <a:latin typeface="Fira Sans Extra Condensed Medium"/>
              <a:ea typeface="Fira Sans Extra Condensed Medium"/>
              <a:cs typeface="Fira Sans Extra Condensed Medium"/>
              <a:sym typeface="Fira Sans Extra Condensed Medium"/>
            </a:endParaRPr>
          </a:p>
        </p:txBody>
      </p:sp>
      <p:sp>
        <p:nvSpPr>
          <p:cNvPr id="1545" name="Google Shape;1545;p18"/>
          <p:cNvSpPr txBox="1"/>
          <p:nvPr/>
        </p:nvSpPr>
        <p:spPr>
          <a:xfrm>
            <a:off x="6008582" y="2119304"/>
            <a:ext cx="2412600" cy="456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latin typeface="Fira Sans"/>
                <a:ea typeface="Fira Sans"/>
                <a:cs typeface="Fira Sans"/>
                <a:sym typeface="Fira Sans"/>
              </a:rPr>
              <a:t>Giao diện người d</a:t>
            </a:r>
            <a:r>
              <a:rPr lang="en-US" sz="1200">
                <a:latin typeface="Fira Sans"/>
                <a:ea typeface="Fira Sans"/>
                <a:cs typeface="Fira Sans"/>
                <a:sym typeface="Fira Sans"/>
              </a:rPr>
              <a:t>u</a:t>
            </a:r>
            <a:r>
              <a:rPr lang="en" sz="1200">
                <a:latin typeface="Fira Sans"/>
                <a:ea typeface="Fira Sans"/>
                <a:cs typeface="Fira Sans"/>
                <a:sym typeface="Fira Sans"/>
              </a:rPr>
              <a:t>ng trực quan, th</a:t>
            </a:r>
            <a:r>
              <a:rPr lang="en-US" sz="1200">
                <a:latin typeface="Fira Sans"/>
                <a:ea typeface="Fira Sans"/>
                <a:cs typeface="Fira Sans"/>
                <a:sym typeface="Fira Sans"/>
              </a:rPr>
              <a:t>ân</a:t>
            </a:r>
            <a:r>
              <a:rPr lang="en" sz="1200">
                <a:latin typeface="Fira Sans"/>
                <a:ea typeface="Fira Sans"/>
                <a:cs typeface="Fira Sans"/>
                <a:sym typeface="Fira Sans"/>
              </a:rPr>
              <a:t> thiện, tương tác dễ dàng</a:t>
            </a:r>
            <a:endParaRPr sz="1200">
              <a:latin typeface="Fira Sans"/>
              <a:ea typeface="Fira Sans"/>
              <a:cs typeface="Fira Sans"/>
              <a:sym typeface="Fira Sans"/>
            </a:endParaRPr>
          </a:p>
        </p:txBody>
      </p:sp>
      <p:sp>
        <p:nvSpPr>
          <p:cNvPr id="1546" name="Google Shape;1546;p18"/>
          <p:cNvSpPr txBox="1"/>
          <p:nvPr/>
        </p:nvSpPr>
        <p:spPr>
          <a:xfrm>
            <a:off x="6008582" y="2761600"/>
            <a:ext cx="2412600" cy="355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300">
                <a:solidFill>
                  <a:srgbClr val="F2A365"/>
                </a:solidFill>
                <a:latin typeface="Fira Sans Extra Condensed Medium"/>
                <a:ea typeface="Fira Sans Extra Condensed Medium"/>
                <a:cs typeface="Fira Sans Extra Condensed Medium"/>
                <a:sym typeface="Fira Sans Extra Condensed Medium"/>
              </a:rPr>
              <a:t>03</a:t>
            </a:r>
            <a:endParaRPr sz="2300">
              <a:solidFill>
                <a:srgbClr val="F2A365"/>
              </a:solidFill>
              <a:latin typeface="Fira Sans Extra Condensed Medium"/>
              <a:ea typeface="Fira Sans Extra Condensed Medium"/>
              <a:cs typeface="Fira Sans Extra Condensed Medium"/>
              <a:sym typeface="Fira Sans Extra Condensed Medium"/>
            </a:endParaRPr>
          </a:p>
        </p:txBody>
      </p:sp>
      <p:sp>
        <p:nvSpPr>
          <p:cNvPr id="1547" name="Google Shape;1547;p18"/>
          <p:cNvSpPr txBox="1"/>
          <p:nvPr/>
        </p:nvSpPr>
        <p:spPr>
          <a:xfrm>
            <a:off x="6008582" y="3116800"/>
            <a:ext cx="2412600" cy="456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latin typeface="Fira Sans"/>
                <a:ea typeface="Fira Sans"/>
                <a:cs typeface="Fira Sans"/>
                <a:sym typeface="Fira Sans"/>
              </a:rPr>
              <a:t>Xử lý luật chơi của game </a:t>
            </a:r>
          </a:p>
          <a:p>
            <a:pPr marL="0" lvl="0" indent="0" algn="l" rtl="0">
              <a:spcBef>
                <a:spcPts val="0"/>
              </a:spcBef>
              <a:spcAft>
                <a:spcPts val="0"/>
              </a:spcAft>
              <a:buNone/>
            </a:pPr>
            <a:r>
              <a:rPr lang="en" sz="1200">
                <a:latin typeface="Fira Sans"/>
                <a:ea typeface="Fira Sans"/>
                <a:cs typeface="Fira Sans"/>
                <a:sym typeface="Fira Sans"/>
              </a:rPr>
              <a:t>Điều khiển ngoại vi</a:t>
            </a:r>
            <a:endParaRPr sz="1200">
              <a:latin typeface="Fira Sans"/>
              <a:ea typeface="Fira Sans"/>
              <a:cs typeface="Fira Sans"/>
              <a:sym typeface="Fira Sans"/>
            </a:endParaRPr>
          </a:p>
        </p:txBody>
      </p:sp>
      <p:sp>
        <p:nvSpPr>
          <p:cNvPr id="1548" name="Google Shape;1548;p18"/>
          <p:cNvSpPr txBox="1"/>
          <p:nvPr/>
        </p:nvSpPr>
        <p:spPr>
          <a:xfrm>
            <a:off x="6008575" y="3759100"/>
            <a:ext cx="2412600" cy="355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300">
                <a:solidFill>
                  <a:srgbClr val="222831"/>
                </a:solidFill>
                <a:latin typeface="Fira Sans Extra Condensed Medium"/>
                <a:ea typeface="Fira Sans Extra Condensed Medium"/>
                <a:cs typeface="Fira Sans Extra Condensed Medium"/>
                <a:sym typeface="Fira Sans Extra Condensed Medium"/>
              </a:rPr>
              <a:t>04</a:t>
            </a:r>
            <a:endParaRPr sz="2300">
              <a:solidFill>
                <a:srgbClr val="222831"/>
              </a:solidFill>
              <a:latin typeface="Fira Sans Extra Condensed Medium"/>
              <a:ea typeface="Fira Sans Extra Condensed Medium"/>
              <a:cs typeface="Fira Sans Extra Condensed Medium"/>
              <a:sym typeface="Fira Sans Extra Condensed Medium"/>
            </a:endParaRPr>
          </a:p>
        </p:txBody>
      </p:sp>
      <p:sp>
        <p:nvSpPr>
          <p:cNvPr id="1549" name="Google Shape;1549;p18"/>
          <p:cNvSpPr txBox="1"/>
          <p:nvPr/>
        </p:nvSpPr>
        <p:spPr>
          <a:xfrm>
            <a:off x="6008582" y="4114325"/>
            <a:ext cx="2412600" cy="456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latin typeface="Fira Sans"/>
                <a:ea typeface="Fira Sans"/>
                <a:cs typeface="Fira Sans"/>
                <a:sym typeface="Fira Sans"/>
              </a:rPr>
              <a:t>Kiểm thử &amp; Sửa lỗi</a:t>
            </a:r>
            <a:endParaRPr sz="1200">
              <a:latin typeface="Fira Sans"/>
              <a:ea typeface="Fira Sans"/>
              <a:cs typeface="Fira Sans"/>
              <a:sym typeface="Fira Sans"/>
            </a:endParaRPr>
          </a:p>
        </p:txBody>
      </p:sp>
      <p:cxnSp>
        <p:nvCxnSpPr>
          <p:cNvPr id="1550" name="Google Shape;1550;p18"/>
          <p:cNvCxnSpPr/>
          <p:nvPr/>
        </p:nvCxnSpPr>
        <p:spPr>
          <a:xfrm>
            <a:off x="6079325" y="1088125"/>
            <a:ext cx="297600" cy="0"/>
          </a:xfrm>
          <a:prstGeom prst="straightConnector1">
            <a:avLst/>
          </a:prstGeom>
          <a:noFill/>
          <a:ln w="9525" cap="flat" cmpd="sng">
            <a:solidFill>
              <a:srgbClr val="434343"/>
            </a:solidFill>
            <a:prstDash val="solid"/>
            <a:round/>
            <a:headEnd type="none" w="med" len="med"/>
            <a:tailEnd type="none" w="med" len="med"/>
          </a:ln>
        </p:spPr>
      </p:cxnSp>
      <p:cxnSp>
        <p:nvCxnSpPr>
          <p:cNvPr id="1551" name="Google Shape;1551;p18"/>
          <p:cNvCxnSpPr/>
          <p:nvPr/>
        </p:nvCxnSpPr>
        <p:spPr>
          <a:xfrm>
            <a:off x="6079325" y="2119300"/>
            <a:ext cx="297600" cy="0"/>
          </a:xfrm>
          <a:prstGeom prst="straightConnector1">
            <a:avLst/>
          </a:prstGeom>
          <a:noFill/>
          <a:ln w="9525" cap="flat" cmpd="sng">
            <a:solidFill>
              <a:schemeClr val="dk2"/>
            </a:solidFill>
            <a:prstDash val="solid"/>
            <a:round/>
            <a:headEnd type="none" w="med" len="med"/>
            <a:tailEnd type="none" w="med" len="med"/>
          </a:ln>
        </p:spPr>
      </p:cxnSp>
      <p:cxnSp>
        <p:nvCxnSpPr>
          <p:cNvPr id="1552" name="Google Shape;1552;p18"/>
          <p:cNvCxnSpPr/>
          <p:nvPr/>
        </p:nvCxnSpPr>
        <p:spPr>
          <a:xfrm>
            <a:off x="6079325" y="3116800"/>
            <a:ext cx="297600" cy="0"/>
          </a:xfrm>
          <a:prstGeom prst="straightConnector1">
            <a:avLst/>
          </a:prstGeom>
          <a:noFill/>
          <a:ln w="9525" cap="flat" cmpd="sng">
            <a:solidFill>
              <a:schemeClr val="dk2"/>
            </a:solidFill>
            <a:prstDash val="solid"/>
            <a:round/>
            <a:headEnd type="none" w="med" len="med"/>
            <a:tailEnd type="none" w="med" len="med"/>
          </a:ln>
        </p:spPr>
      </p:cxnSp>
      <p:cxnSp>
        <p:nvCxnSpPr>
          <p:cNvPr id="1553" name="Google Shape;1553;p18"/>
          <p:cNvCxnSpPr/>
          <p:nvPr/>
        </p:nvCxnSpPr>
        <p:spPr>
          <a:xfrm>
            <a:off x="6079325" y="4114300"/>
            <a:ext cx="297600" cy="0"/>
          </a:xfrm>
          <a:prstGeom prst="straightConnector1">
            <a:avLst/>
          </a:prstGeom>
          <a:noFill/>
          <a:ln w="9525" cap="flat" cmpd="sng">
            <a:solidFill>
              <a:schemeClr val="dk2"/>
            </a:solidFill>
            <a:prstDash val="solid"/>
            <a:round/>
            <a:headEnd type="none" w="med" len="med"/>
            <a:tailEnd type="none" w="med" len="med"/>
          </a:ln>
        </p:spPr>
      </p:cxnSp>
      <p:sp>
        <p:nvSpPr>
          <p:cNvPr id="3" name="TextBox 2">
            <a:extLst>
              <a:ext uri="{FF2B5EF4-FFF2-40B4-BE49-F238E27FC236}">
                <a16:creationId xmlns:a16="http://schemas.microsoft.com/office/drawing/2014/main" id="{0AC14704-A079-7386-C274-5BB7DF275AB3}"/>
              </a:ext>
            </a:extLst>
          </p:cNvPr>
          <p:cNvSpPr txBox="1"/>
          <p:nvPr/>
        </p:nvSpPr>
        <p:spPr>
          <a:xfrm>
            <a:off x="-103425" y="2133845"/>
            <a:ext cx="2907458" cy="892552"/>
          </a:xfrm>
          <a:prstGeom prst="rect">
            <a:avLst/>
          </a:prstGeom>
          <a:noFill/>
        </p:spPr>
        <p:txBody>
          <a:bodyPr wrap="square">
            <a:spAutoFit/>
          </a:bodyPr>
          <a:lstStyle/>
          <a:p>
            <a:pPr algn="ctr">
              <a:spcBef>
                <a:spcPts val="1200"/>
              </a:spcBef>
              <a:spcAft>
                <a:spcPts val="1000"/>
              </a:spcAft>
            </a:pPr>
            <a:r>
              <a:rPr lang="en-VN" sz="2600" b="1">
                <a:solidFill>
                  <a:srgbClr val="000000"/>
                </a:solidFill>
                <a:effectLst/>
                <a:latin typeface="+mn-lt"/>
                <a:ea typeface="Times New Roman" panose="02020603050405020304" pitchFamily="18" charset="0"/>
                <a:cs typeface="Calibri Light" panose="020F0302020204030204" pitchFamily="34" charset="0"/>
              </a:rPr>
              <a:t>Xây</a:t>
            </a:r>
            <a:r>
              <a:rPr lang="vi-VN" sz="2600" b="1">
                <a:solidFill>
                  <a:srgbClr val="000000"/>
                </a:solidFill>
                <a:effectLst/>
                <a:latin typeface="+mn-lt"/>
                <a:ea typeface="Times New Roman" panose="02020603050405020304" pitchFamily="18" charset="0"/>
                <a:cs typeface="Calibri Light" panose="020F0302020204030204" pitchFamily="34" charset="0"/>
              </a:rPr>
              <a:t> dựng game </a:t>
            </a:r>
            <a:r>
              <a:rPr lang="vi-VN" sz="2600" b="1">
                <a:solidFill>
                  <a:srgbClr val="000000"/>
                </a:solidFill>
                <a:effectLst/>
                <a:latin typeface="+mn-lt"/>
                <a:ea typeface="Calibri" panose="020F0502020204030204" pitchFamily="34" charset="0"/>
                <a:cs typeface="Calibri Light" panose="020F0302020204030204" pitchFamily="34" charset="0"/>
              </a:rPr>
              <a:t>S</a:t>
            </a:r>
            <a:r>
              <a:rPr lang="en-US" sz="2600" b="1">
                <a:solidFill>
                  <a:srgbClr val="000000"/>
                </a:solidFill>
                <a:effectLst/>
                <a:latin typeface="+mn-lt"/>
                <a:ea typeface="Calibri" panose="020F0502020204030204" pitchFamily="34" charset="0"/>
                <a:cs typeface="Calibri Light" panose="020F0302020204030204" pitchFamily="34" charset="0"/>
              </a:rPr>
              <a:t>pace </a:t>
            </a:r>
            <a:r>
              <a:rPr lang="vi-VN" sz="2600" b="1">
                <a:solidFill>
                  <a:srgbClr val="000000"/>
                </a:solidFill>
                <a:effectLst/>
                <a:latin typeface="+mn-lt"/>
                <a:ea typeface="Calibri" panose="020F0502020204030204" pitchFamily="34" charset="0"/>
                <a:cs typeface="Calibri Light" panose="020F0302020204030204" pitchFamily="34" charset="0"/>
              </a:rPr>
              <a:t>I</a:t>
            </a:r>
            <a:r>
              <a:rPr lang="en-US" sz="2600" b="1">
                <a:solidFill>
                  <a:srgbClr val="000000"/>
                </a:solidFill>
                <a:effectLst/>
                <a:latin typeface="+mn-lt"/>
                <a:ea typeface="Calibri" panose="020F0502020204030204" pitchFamily="34" charset="0"/>
                <a:cs typeface="Calibri Light" panose="020F0302020204030204" pitchFamily="34" charset="0"/>
              </a:rPr>
              <a:t>nvaders</a:t>
            </a:r>
            <a:endParaRPr lang="en-VN" sz="2600" b="1">
              <a:effectLst/>
              <a:latin typeface="+mn-lt"/>
              <a:ea typeface="Times New Roman" panose="02020603050405020304" pitchFamily="18" charset="0"/>
              <a:cs typeface="Calibri Light" panose="020F0302020204030204" pitchFamily="3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57"/>
        <p:cNvGrpSpPr/>
        <p:nvPr/>
      </p:nvGrpSpPr>
      <p:grpSpPr>
        <a:xfrm>
          <a:off x="0" y="0"/>
          <a:ext cx="0" cy="0"/>
          <a:chOff x="0" y="0"/>
          <a:chExt cx="0" cy="0"/>
        </a:xfrm>
      </p:grpSpPr>
      <p:sp>
        <p:nvSpPr>
          <p:cNvPr id="1705" name="Google Shape;1622;p19">
            <a:extLst>
              <a:ext uri="{FF2B5EF4-FFF2-40B4-BE49-F238E27FC236}">
                <a16:creationId xmlns:a16="http://schemas.microsoft.com/office/drawing/2014/main" id="{0C022713-9A5B-53BA-BD4D-3FD435A77660}"/>
              </a:ext>
            </a:extLst>
          </p:cNvPr>
          <p:cNvSpPr txBox="1"/>
          <p:nvPr/>
        </p:nvSpPr>
        <p:spPr>
          <a:xfrm>
            <a:off x="717400" y="411475"/>
            <a:ext cx="7723500" cy="481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800">
                <a:latin typeface="Fira Sans Medium"/>
                <a:ea typeface="Fira Sans Medium"/>
                <a:cs typeface="Fira Sans Medium"/>
                <a:sym typeface="Fira Sans Medium"/>
              </a:rPr>
              <a:t>Xây dựng Hệ thống phần cứng</a:t>
            </a:r>
            <a:endParaRPr sz="2800">
              <a:latin typeface="Fira Sans Medium"/>
              <a:ea typeface="Fira Sans Medium"/>
              <a:cs typeface="Fira Sans Medium"/>
              <a:sym typeface="Fira Sans Medium"/>
            </a:endParaRPr>
          </a:p>
        </p:txBody>
      </p:sp>
      <p:pic>
        <p:nvPicPr>
          <p:cNvPr id="1706" name="Picture 1705" descr="A close-up of a blue electronic device&#10;&#10;Description automatically generated">
            <a:extLst>
              <a:ext uri="{FF2B5EF4-FFF2-40B4-BE49-F238E27FC236}">
                <a16:creationId xmlns:a16="http://schemas.microsoft.com/office/drawing/2014/main" id="{8AA00CB2-4BA1-8966-7E5B-12530CD8A1A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83788" y="969139"/>
            <a:ext cx="3088433" cy="1790098"/>
          </a:xfrm>
          <a:prstGeom prst="rect">
            <a:avLst/>
          </a:prstGeom>
        </p:spPr>
      </p:pic>
      <p:sp>
        <p:nvSpPr>
          <p:cNvPr id="1709" name="TextBox 1708">
            <a:extLst>
              <a:ext uri="{FF2B5EF4-FFF2-40B4-BE49-F238E27FC236}">
                <a16:creationId xmlns:a16="http://schemas.microsoft.com/office/drawing/2014/main" id="{94094FF6-8F9A-B8AE-8A71-898FCBDD4BA1}"/>
              </a:ext>
            </a:extLst>
          </p:cNvPr>
          <p:cNvSpPr txBox="1"/>
          <p:nvPr/>
        </p:nvSpPr>
        <p:spPr>
          <a:xfrm>
            <a:off x="475859" y="1429258"/>
            <a:ext cx="4907903" cy="2284984"/>
          </a:xfrm>
          <a:prstGeom prst="rect">
            <a:avLst/>
          </a:prstGeom>
          <a:noFill/>
        </p:spPr>
        <p:txBody>
          <a:bodyPr wrap="square">
            <a:spAutoFit/>
          </a:bodyPr>
          <a:lstStyle/>
          <a:p>
            <a:pPr indent="457200" algn="just">
              <a:lnSpc>
                <a:spcPct val="150000"/>
              </a:lnSpc>
              <a:spcBef>
                <a:spcPts val="600"/>
              </a:spcBef>
              <a:spcAft>
                <a:spcPts val="600"/>
              </a:spcAft>
            </a:pPr>
            <a:r>
              <a:rPr lang="en-VN" sz="1400">
                <a:effectLst/>
                <a:latin typeface="Times New Roman" panose="02020603050405020304" pitchFamily="18" charset="0"/>
                <a:ea typeface="Times New Roman" panose="02020603050405020304" pitchFamily="18" charset="0"/>
              </a:rPr>
              <a:t>Hệ thống gồm 4 thành phần chính:</a:t>
            </a:r>
          </a:p>
          <a:p>
            <a:pPr marL="342900" lvl="2" indent="-342900" algn="just">
              <a:lnSpc>
                <a:spcPct val="150000"/>
              </a:lnSpc>
              <a:spcBef>
                <a:spcPts val="600"/>
              </a:spcBef>
              <a:spcAft>
                <a:spcPts val="600"/>
              </a:spcAft>
              <a:buFont typeface="+mj-lt"/>
              <a:buAutoNum type="arabicPeriod"/>
            </a:pPr>
            <a:r>
              <a:rPr lang="en-VN">
                <a:effectLst/>
                <a:latin typeface="Times New Roman" panose="02020603050405020304" pitchFamily="18" charset="0"/>
                <a:ea typeface="Times New Roman" panose="02020603050405020304" pitchFamily="18" charset="0"/>
              </a:rPr>
              <a:t>Kit STM32F429I-DISC1</a:t>
            </a:r>
          </a:p>
          <a:p>
            <a:pPr marL="342900" lvl="2" indent="-342900" algn="just">
              <a:lnSpc>
                <a:spcPct val="150000"/>
              </a:lnSpc>
              <a:spcBef>
                <a:spcPts val="600"/>
              </a:spcBef>
              <a:spcAft>
                <a:spcPts val="600"/>
              </a:spcAft>
              <a:buFont typeface="+mj-lt"/>
              <a:buAutoNum type="arabicPeriod"/>
            </a:pPr>
            <a:r>
              <a:rPr lang="en-VN">
                <a:effectLst/>
                <a:latin typeface="Times New Roman" panose="02020603050405020304" pitchFamily="18" charset="0"/>
                <a:ea typeface="Times New Roman" panose="02020603050405020304" pitchFamily="18" charset="0"/>
              </a:rPr>
              <a:t>Mini USB-cable </a:t>
            </a:r>
          </a:p>
          <a:p>
            <a:pPr marL="342900" lvl="2" indent="-342900" algn="just">
              <a:lnSpc>
                <a:spcPct val="150000"/>
              </a:lnSpc>
              <a:spcBef>
                <a:spcPts val="600"/>
              </a:spcBef>
              <a:spcAft>
                <a:spcPts val="600"/>
              </a:spcAft>
              <a:buFont typeface="+mj-lt"/>
              <a:buAutoNum type="arabicPeriod"/>
            </a:pPr>
            <a:r>
              <a:rPr lang="en-VN">
                <a:effectLst/>
                <a:latin typeface="Times New Roman" panose="02020603050405020304" pitchFamily="18" charset="0"/>
                <a:ea typeface="Times New Roman" panose="02020603050405020304" pitchFamily="18" charset="0"/>
              </a:rPr>
              <a:t>Mạch nút bấm</a:t>
            </a:r>
          </a:p>
          <a:p>
            <a:pPr marL="342900" lvl="2" indent="-342900" algn="just">
              <a:lnSpc>
                <a:spcPct val="150000"/>
              </a:lnSpc>
              <a:spcBef>
                <a:spcPts val="600"/>
              </a:spcBef>
              <a:spcAft>
                <a:spcPts val="600"/>
              </a:spcAft>
              <a:buFont typeface="+mj-lt"/>
              <a:buAutoNum type="arabicPeriod"/>
            </a:pPr>
            <a:r>
              <a:rPr lang="en-VN">
                <a:effectLst/>
                <a:latin typeface="Times New Roman" panose="02020603050405020304" pitchFamily="18" charset="0"/>
                <a:ea typeface="Times New Roman" panose="02020603050405020304" pitchFamily="18" charset="0"/>
              </a:rPr>
              <a:t>Dây nối</a:t>
            </a:r>
          </a:p>
        </p:txBody>
      </p:sp>
      <p:pic>
        <p:nvPicPr>
          <p:cNvPr id="1710" name="Picture 1709" descr="A green circuit board with black and white objects&#10;&#10;Description automatically generated">
            <a:extLst>
              <a:ext uri="{FF2B5EF4-FFF2-40B4-BE49-F238E27FC236}">
                <a16:creationId xmlns:a16="http://schemas.microsoft.com/office/drawing/2014/main" id="{8A5BD13A-F32C-FA0B-9551-9FCBC2D9A3A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63476" y="2871275"/>
            <a:ext cx="2840625" cy="1955001"/>
          </a:xfrm>
          <a:prstGeom prst="rect">
            <a:avLst/>
          </a:prstGeom>
        </p:spPr>
      </p:pic>
      <p:pic>
        <p:nvPicPr>
          <p:cNvPr id="1711" name="Picture 1710" descr="A green circuit board with wires&#10;&#10;Description automatically generated">
            <a:extLst>
              <a:ext uri="{FF2B5EF4-FFF2-40B4-BE49-F238E27FC236}">
                <a16:creationId xmlns:a16="http://schemas.microsoft.com/office/drawing/2014/main" id="{BC91A432-D03D-F49D-832B-3451915E18F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142646" y="2853488"/>
            <a:ext cx="2656121" cy="1972788"/>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grpSp>
        <p:nvGrpSpPr>
          <p:cNvPr id="429" name="Google Shape;429;p16"/>
          <p:cNvGrpSpPr/>
          <p:nvPr/>
        </p:nvGrpSpPr>
        <p:grpSpPr>
          <a:xfrm>
            <a:off x="457204" y="878382"/>
            <a:ext cx="8230888" cy="3858239"/>
            <a:chOff x="595975" y="1532525"/>
            <a:chExt cx="6409850" cy="3004625"/>
          </a:xfrm>
        </p:grpSpPr>
        <p:sp>
          <p:nvSpPr>
            <p:cNvPr id="430" name="Google Shape;430;p16"/>
            <p:cNvSpPr/>
            <p:nvPr/>
          </p:nvSpPr>
          <p:spPr>
            <a:xfrm>
              <a:off x="3743875" y="2501600"/>
              <a:ext cx="3261950" cy="581925"/>
            </a:xfrm>
            <a:custGeom>
              <a:avLst/>
              <a:gdLst/>
              <a:ahLst/>
              <a:cxnLst/>
              <a:rect l="l" t="t" r="r" b="b"/>
              <a:pathLst>
                <a:path w="130478" h="23277" extrusionOk="0">
                  <a:moveTo>
                    <a:pt x="37655" y="0"/>
                  </a:moveTo>
                  <a:cubicBezTo>
                    <a:pt x="35755" y="0"/>
                    <a:pt x="34235" y="1552"/>
                    <a:pt x="34235" y="3452"/>
                  </a:cubicBezTo>
                  <a:lnTo>
                    <a:pt x="34235" y="7886"/>
                  </a:lnTo>
                  <a:cubicBezTo>
                    <a:pt x="34184" y="10056"/>
                    <a:pt x="32677" y="11243"/>
                    <a:pt x="31005" y="11243"/>
                  </a:cubicBezTo>
                  <a:cubicBezTo>
                    <a:pt x="29529" y="11243"/>
                    <a:pt x="27924" y="10319"/>
                    <a:pt x="27078" y="8329"/>
                  </a:cubicBezTo>
                  <a:cubicBezTo>
                    <a:pt x="25811" y="5384"/>
                    <a:pt x="22866" y="3326"/>
                    <a:pt x="19445" y="3326"/>
                  </a:cubicBezTo>
                  <a:cubicBezTo>
                    <a:pt x="16089" y="3326"/>
                    <a:pt x="13207" y="5289"/>
                    <a:pt x="11877" y="8139"/>
                  </a:cubicBezTo>
                  <a:cubicBezTo>
                    <a:pt x="10666" y="10420"/>
                    <a:pt x="8789" y="11316"/>
                    <a:pt x="7111" y="11316"/>
                  </a:cubicBezTo>
                  <a:cubicBezTo>
                    <a:pt x="6507" y="11316"/>
                    <a:pt x="5928" y="11199"/>
                    <a:pt x="5416" y="10989"/>
                  </a:cubicBezTo>
                  <a:cubicBezTo>
                    <a:pt x="5353" y="10958"/>
                    <a:pt x="5289" y="10926"/>
                    <a:pt x="5226" y="10894"/>
                  </a:cubicBezTo>
                  <a:cubicBezTo>
                    <a:pt x="5163" y="10894"/>
                    <a:pt x="5099" y="10863"/>
                    <a:pt x="5068" y="10831"/>
                  </a:cubicBezTo>
                  <a:cubicBezTo>
                    <a:pt x="5004" y="10799"/>
                    <a:pt x="4909" y="10768"/>
                    <a:pt x="4846" y="10704"/>
                  </a:cubicBezTo>
                  <a:cubicBezTo>
                    <a:pt x="4339" y="10388"/>
                    <a:pt x="4086" y="10039"/>
                    <a:pt x="3833" y="9849"/>
                  </a:cubicBezTo>
                  <a:cubicBezTo>
                    <a:pt x="3421" y="9501"/>
                    <a:pt x="2914" y="9311"/>
                    <a:pt x="2344" y="9311"/>
                  </a:cubicBezTo>
                  <a:cubicBezTo>
                    <a:pt x="1046" y="9311"/>
                    <a:pt x="1" y="10356"/>
                    <a:pt x="1" y="11654"/>
                  </a:cubicBezTo>
                  <a:cubicBezTo>
                    <a:pt x="1" y="12921"/>
                    <a:pt x="1046" y="13966"/>
                    <a:pt x="2344" y="13966"/>
                  </a:cubicBezTo>
                  <a:cubicBezTo>
                    <a:pt x="2914" y="13966"/>
                    <a:pt x="3421" y="13776"/>
                    <a:pt x="3833" y="13428"/>
                  </a:cubicBezTo>
                  <a:cubicBezTo>
                    <a:pt x="4086" y="13238"/>
                    <a:pt x="4339" y="12890"/>
                    <a:pt x="4846" y="12573"/>
                  </a:cubicBezTo>
                  <a:cubicBezTo>
                    <a:pt x="4909" y="12541"/>
                    <a:pt x="4973" y="12478"/>
                    <a:pt x="5068" y="12446"/>
                  </a:cubicBezTo>
                  <a:cubicBezTo>
                    <a:pt x="5099" y="12415"/>
                    <a:pt x="5163" y="12383"/>
                    <a:pt x="5226" y="12383"/>
                  </a:cubicBezTo>
                  <a:cubicBezTo>
                    <a:pt x="5289" y="12351"/>
                    <a:pt x="5353" y="12320"/>
                    <a:pt x="5416" y="12288"/>
                  </a:cubicBezTo>
                  <a:cubicBezTo>
                    <a:pt x="5928" y="12078"/>
                    <a:pt x="6507" y="11962"/>
                    <a:pt x="7111" y="11962"/>
                  </a:cubicBezTo>
                  <a:cubicBezTo>
                    <a:pt x="8789" y="11962"/>
                    <a:pt x="10666" y="12857"/>
                    <a:pt x="11877" y="15138"/>
                  </a:cubicBezTo>
                  <a:cubicBezTo>
                    <a:pt x="13207" y="17988"/>
                    <a:pt x="16089" y="19983"/>
                    <a:pt x="19445" y="19983"/>
                  </a:cubicBezTo>
                  <a:cubicBezTo>
                    <a:pt x="22866" y="19983"/>
                    <a:pt x="25811" y="17893"/>
                    <a:pt x="27078" y="14948"/>
                  </a:cubicBezTo>
                  <a:cubicBezTo>
                    <a:pt x="27924" y="12959"/>
                    <a:pt x="29522" y="12034"/>
                    <a:pt x="30994" y="12034"/>
                  </a:cubicBezTo>
                  <a:cubicBezTo>
                    <a:pt x="32662" y="12034"/>
                    <a:pt x="34168" y="13221"/>
                    <a:pt x="34235" y="15391"/>
                  </a:cubicBezTo>
                  <a:lnTo>
                    <a:pt x="34235" y="19825"/>
                  </a:lnTo>
                  <a:cubicBezTo>
                    <a:pt x="34235" y="21725"/>
                    <a:pt x="35755" y="23277"/>
                    <a:pt x="37655" y="23277"/>
                  </a:cubicBezTo>
                  <a:lnTo>
                    <a:pt x="127025" y="23277"/>
                  </a:lnTo>
                  <a:cubicBezTo>
                    <a:pt x="128925" y="23277"/>
                    <a:pt x="130477" y="21725"/>
                    <a:pt x="130477" y="19825"/>
                  </a:cubicBezTo>
                  <a:lnTo>
                    <a:pt x="130477" y="3452"/>
                  </a:lnTo>
                  <a:cubicBezTo>
                    <a:pt x="130477" y="1552"/>
                    <a:pt x="128925" y="0"/>
                    <a:pt x="12702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16"/>
            <p:cNvSpPr/>
            <p:nvPr/>
          </p:nvSpPr>
          <p:spPr>
            <a:xfrm>
              <a:off x="4059775" y="2621950"/>
              <a:ext cx="340475" cy="341250"/>
            </a:xfrm>
            <a:custGeom>
              <a:avLst/>
              <a:gdLst/>
              <a:ahLst/>
              <a:cxnLst/>
              <a:rect l="l" t="t" r="r" b="b"/>
              <a:pathLst>
                <a:path w="13619" h="13650" extrusionOk="0">
                  <a:moveTo>
                    <a:pt x="6809" y="0"/>
                  </a:moveTo>
                  <a:cubicBezTo>
                    <a:pt x="3041" y="0"/>
                    <a:pt x="1" y="3040"/>
                    <a:pt x="1" y="6809"/>
                  </a:cubicBezTo>
                  <a:cubicBezTo>
                    <a:pt x="1" y="10577"/>
                    <a:pt x="3041" y="13649"/>
                    <a:pt x="6809" y="13649"/>
                  </a:cubicBezTo>
                  <a:cubicBezTo>
                    <a:pt x="10578" y="13649"/>
                    <a:pt x="13618" y="10577"/>
                    <a:pt x="13618" y="6809"/>
                  </a:cubicBezTo>
                  <a:cubicBezTo>
                    <a:pt x="13618" y="3040"/>
                    <a:pt x="10578" y="0"/>
                    <a:pt x="68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16"/>
            <p:cNvSpPr/>
            <p:nvPr/>
          </p:nvSpPr>
          <p:spPr>
            <a:xfrm>
              <a:off x="3771600" y="2762075"/>
              <a:ext cx="60975" cy="60975"/>
            </a:xfrm>
            <a:custGeom>
              <a:avLst/>
              <a:gdLst/>
              <a:ahLst/>
              <a:cxnLst/>
              <a:rect l="l" t="t" r="r" b="b"/>
              <a:pathLst>
                <a:path w="2439" h="2439" extrusionOk="0">
                  <a:moveTo>
                    <a:pt x="2439" y="1204"/>
                  </a:moveTo>
                  <a:cubicBezTo>
                    <a:pt x="2439" y="1901"/>
                    <a:pt x="1900" y="2439"/>
                    <a:pt x="1235" y="2439"/>
                  </a:cubicBezTo>
                  <a:cubicBezTo>
                    <a:pt x="538" y="2439"/>
                    <a:pt x="0" y="1901"/>
                    <a:pt x="0" y="1204"/>
                  </a:cubicBezTo>
                  <a:cubicBezTo>
                    <a:pt x="0" y="539"/>
                    <a:pt x="538" y="0"/>
                    <a:pt x="1235" y="0"/>
                  </a:cubicBezTo>
                  <a:cubicBezTo>
                    <a:pt x="1900" y="0"/>
                    <a:pt x="2439" y="539"/>
                    <a:pt x="2439" y="1204"/>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16"/>
            <p:cNvSpPr/>
            <p:nvPr/>
          </p:nvSpPr>
          <p:spPr>
            <a:xfrm>
              <a:off x="4631400" y="2534050"/>
              <a:ext cx="2341950" cy="517025"/>
            </a:xfrm>
            <a:custGeom>
              <a:avLst/>
              <a:gdLst/>
              <a:ahLst/>
              <a:cxnLst/>
              <a:rect l="l" t="t" r="r" b="b"/>
              <a:pathLst>
                <a:path w="93678" h="20681" extrusionOk="0">
                  <a:moveTo>
                    <a:pt x="2154" y="1"/>
                  </a:moveTo>
                  <a:cubicBezTo>
                    <a:pt x="982" y="1"/>
                    <a:pt x="1" y="951"/>
                    <a:pt x="1" y="2154"/>
                  </a:cubicBezTo>
                  <a:lnTo>
                    <a:pt x="1" y="18527"/>
                  </a:lnTo>
                  <a:cubicBezTo>
                    <a:pt x="1" y="19730"/>
                    <a:pt x="982" y="20681"/>
                    <a:pt x="2154" y="20681"/>
                  </a:cubicBezTo>
                  <a:lnTo>
                    <a:pt x="91524" y="20681"/>
                  </a:lnTo>
                  <a:cubicBezTo>
                    <a:pt x="92728" y="20681"/>
                    <a:pt x="93678" y="19730"/>
                    <a:pt x="93678" y="18527"/>
                  </a:cubicBezTo>
                  <a:lnTo>
                    <a:pt x="93678" y="2154"/>
                  </a:lnTo>
                  <a:cubicBezTo>
                    <a:pt x="93678" y="951"/>
                    <a:pt x="92728" y="1"/>
                    <a:pt x="9152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16"/>
            <p:cNvSpPr/>
            <p:nvPr/>
          </p:nvSpPr>
          <p:spPr>
            <a:xfrm>
              <a:off x="595975" y="2017050"/>
              <a:ext cx="3262725" cy="581950"/>
            </a:xfrm>
            <a:custGeom>
              <a:avLst/>
              <a:gdLst/>
              <a:ahLst/>
              <a:cxnLst/>
              <a:rect l="l" t="t" r="r" b="b"/>
              <a:pathLst>
                <a:path w="130509" h="23278" extrusionOk="0">
                  <a:moveTo>
                    <a:pt x="3421" y="1"/>
                  </a:moveTo>
                  <a:cubicBezTo>
                    <a:pt x="1521" y="1"/>
                    <a:pt x="0" y="1521"/>
                    <a:pt x="0" y="3421"/>
                  </a:cubicBezTo>
                  <a:lnTo>
                    <a:pt x="0" y="19826"/>
                  </a:lnTo>
                  <a:cubicBezTo>
                    <a:pt x="0" y="21726"/>
                    <a:pt x="1521" y="23278"/>
                    <a:pt x="3421" y="23278"/>
                  </a:cubicBezTo>
                  <a:lnTo>
                    <a:pt x="92822" y="23278"/>
                  </a:lnTo>
                  <a:cubicBezTo>
                    <a:pt x="94723" y="23278"/>
                    <a:pt x="96274" y="21726"/>
                    <a:pt x="96274" y="19826"/>
                  </a:cubicBezTo>
                  <a:lnTo>
                    <a:pt x="96274" y="15392"/>
                  </a:lnTo>
                  <a:cubicBezTo>
                    <a:pt x="96325" y="13222"/>
                    <a:pt x="97823" y="12035"/>
                    <a:pt x="99487" y="12035"/>
                  </a:cubicBezTo>
                  <a:cubicBezTo>
                    <a:pt x="100956" y="12035"/>
                    <a:pt x="102554" y="12959"/>
                    <a:pt x="103400" y="14949"/>
                  </a:cubicBezTo>
                  <a:lnTo>
                    <a:pt x="103400" y="14917"/>
                  </a:lnTo>
                  <a:cubicBezTo>
                    <a:pt x="104667" y="17894"/>
                    <a:pt x="107612" y="19952"/>
                    <a:pt x="111032" y="19952"/>
                  </a:cubicBezTo>
                  <a:cubicBezTo>
                    <a:pt x="114389" y="19952"/>
                    <a:pt x="117271" y="17989"/>
                    <a:pt x="118601" y="15139"/>
                  </a:cubicBezTo>
                  <a:cubicBezTo>
                    <a:pt x="119811" y="12858"/>
                    <a:pt x="121689" y="11962"/>
                    <a:pt x="123366" y="11962"/>
                  </a:cubicBezTo>
                  <a:cubicBezTo>
                    <a:pt x="123971" y="11962"/>
                    <a:pt x="124550" y="12079"/>
                    <a:pt x="125062" y="12289"/>
                  </a:cubicBezTo>
                  <a:cubicBezTo>
                    <a:pt x="125125" y="12289"/>
                    <a:pt x="125188" y="12320"/>
                    <a:pt x="125252" y="12352"/>
                  </a:cubicBezTo>
                  <a:cubicBezTo>
                    <a:pt x="125315" y="12384"/>
                    <a:pt x="125378" y="12415"/>
                    <a:pt x="125410" y="12447"/>
                  </a:cubicBezTo>
                  <a:cubicBezTo>
                    <a:pt x="125505" y="12479"/>
                    <a:pt x="125568" y="12510"/>
                    <a:pt x="125632" y="12542"/>
                  </a:cubicBezTo>
                  <a:cubicBezTo>
                    <a:pt x="125632" y="12542"/>
                    <a:pt x="125632" y="12542"/>
                    <a:pt x="125632" y="12574"/>
                  </a:cubicBezTo>
                  <a:cubicBezTo>
                    <a:pt x="126138" y="12890"/>
                    <a:pt x="126392" y="13239"/>
                    <a:pt x="126645" y="13429"/>
                  </a:cubicBezTo>
                  <a:cubicBezTo>
                    <a:pt x="127057" y="13777"/>
                    <a:pt x="127563" y="13967"/>
                    <a:pt x="128165" y="13967"/>
                  </a:cubicBezTo>
                  <a:cubicBezTo>
                    <a:pt x="129432" y="13967"/>
                    <a:pt x="130509" y="12922"/>
                    <a:pt x="130509" y="11623"/>
                  </a:cubicBezTo>
                  <a:cubicBezTo>
                    <a:pt x="130509" y="10325"/>
                    <a:pt x="129432" y="9280"/>
                    <a:pt x="128165" y="9280"/>
                  </a:cubicBezTo>
                  <a:cubicBezTo>
                    <a:pt x="127563" y="9280"/>
                    <a:pt x="127057" y="9502"/>
                    <a:pt x="126645" y="9850"/>
                  </a:cubicBezTo>
                  <a:cubicBezTo>
                    <a:pt x="126392" y="10008"/>
                    <a:pt x="126138" y="10388"/>
                    <a:pt x="125632" y="10705"/>
                  </a:cubicBezTo>
                  <a:cubicBezTo>
                    <a:pt x="125568" y="10737"/>
                    <a:pt x="125505" y="10768"/>
                    <a:pt x="125410" y="10832"/>
                  </a:cubicBezTo>
                  <a:cubicBezTo>
                    <a:pt x="125378" y="10863"/>
                    <a:pt x="125315" y="10863"/>
                    <a:pt x="125283" y="10895"/>
                  </a:cubicBezTo>
                  <a:cubicBezTo>
                    <a:pt x="125188" y="10927"/>
                    <a:pt x="125157" y="10958"/>
                    <a:pt x="125062" y="10990"/>
                  </a:cubicBezTo>
                  <a:cubicBezTo>
                    <a:pt x="124554" y="11190"/>
                    <a:pt x="123980" y="11302"/>
                    <a:pt x="123381" y="11302"/>
                  </a:cubicBezTo>
                  <a:cubicBezTo>
                    <a:pt x="121700" y="11302"/>
                    <a:pt x="119815" y="10419"/>
                    <a:pt x="118601" y="8108"/>
                  </a:cubicBezTo>
                  <a:lnTo>
                    <a:pt x="118601" y="8140"/>
                  </a:lnTo>
                  <a:cubicBezTo>
                    <a:pt x="117271" y="5290"/>
                    <a:pt x="114389" y="3295"/>
                    <a:pt x="111032" y="3295"/>
                  </a:cubicBezTo>
                  <a:cubicBezTo>
                    <a:pt x="107612" y="3295"/>
                    <a:pt x="104667" y="5385"/>
                    <a:pt x="103400" y="8330"/>
                  </a:cubicBezTo>
                  <a:cubicBezTo>
                    <a:pt x="102569" y="10319"/>
                    <a:pt x="100972" y="11244"/>
                    <a:pt x="99500" y="11244"/>
                  </a:cubicBezTo>
                  <a:cubicBezTo>
                    <a:pt x="97832" y="11244"/>
                    <a:pt x="96325" y="10057"/>
                    <a:pt x="96274" y="7887"/>
                  </a:cubicBezTo>
                  <a:lnTo>
                    <a:pt x="96274" y="3421"/>
                  </a:lnTo>
                  <a:cubicBezTo>
                    <a:pt x="96274" y="1521"/>
                    <a:pt x="94723" y="1"/>
                    <a:pt x="92822"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16"/>
            <p:cNvSpPr/>
            <p:nvPr/>
          </p:nvSpPr>
          <p:spPr>
            <a:xfrm>
              <a:off x="3178575" y="2137375"/>
              <a:ext cx="386400" cy="341300"/>
            </a:xfrm>
            <a:custGeom>
              <a:avLst/>
              <a:gdLst/>
              <a:ahLst/>
              <a:cxnLst/>
              <a:rect l="l" t="t" r="r" b="b"/>
              <a:pathLst>
                <a:path w="15456" h="13652" extrusionOk="0">
                  <a:moveTo>
                    <a:pt x="7736" y="1"/>
                  </a:moveTo>
                  <a:cubicBezTo>
                    <a:pt x="6877" y="1"/>
                    <a:pt x="6005" y="164"/>
                    <a:pt x="5163" y="508"/>
                  </a:cubicBezTo>
                  <a:cubicBezTo>
                    <a:pt x="1679" y="1933"/>
                    <a:pt x="1" y="5924"/>
                    <a:pt x="1426" y="9407"/>
                  </a:cubicBezTo>
                  <a:cubicBezTo>
                    <a:pt x="2507" y="12048"/>
                    <a:pt x="5062" y="13652"/>
                    <a:pt x="7752" y="13652"/>
                  </a:cubicBezTo>
                  <a:cubicBezTo>
                    <a:pt x="8611" y="13652"/>
                    <a:pt x="9483" y="13489"/>
                    <a:pt x="10325" y="13144"/>
                  </a:cubicBezTo>
                  <a:cubicBezTo>
                    <a:pt x="13809" y="11719"/>
                    <a:pt x="15455" y="7729"/>
                    <a:pt x="14062" y="4245"/>
                  </a:cubicBezTo>
                  <a:cubicBezTo>
                    <a:pt x="12982" y="1604"/>
                    <a:pt x="10426" y="1"/>
                    <a:pt x="77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16"/>
            <p:cNvSpPr/>
            <p:nvPr/>
          </p:nvSpPr>
          <p:spPr>
            <a:xfrm>
              <a:off x="3769225" y="2277550"/>
              <a:ext cx="60975" cy="60975"/>
            </a:xfrm>
            <a:custGeom>
              <a:avLst/>
              <a:gdLst/>
              <a:ahLst/>
              <a:cxnLst/>
              <a:rect l="l" t="t" r="r" b="b"/>
              <a:pathLst>
                <a:path w="2439" h="2439" extrusionOk="0">
                  <a:moveTo>
                    <a:pt x="2439" y="1203"/>
                  </a:moveTo>
                  <a:cubicBezTo>
                    <a:pt x="2439" y="1900"/>
                    <a:pt x="1900" y="2439"/>
                    <a:pt x="1203" y="2439"/>
                  </a:cubicBezTo>
                  <a:cubicBezTo>
                    <a:pt x="538" y="2439"/>
                    <a:pt x="0" y="1900"/>
                    <a:pt x="0" y="1203"/>
                  </a:cubicBezTo>
                  <a:cubicBezTo>
                    <a:pt x="0" y="538"/>
                    <a:pt x="538" y="0"/>
                    <a:pt x="1203" y="0"/>
                  </a:cubicBezTo>
                  <a:cubicBezTo>
                    <a:pt x="1900" y="0"/>
                    <a:pt x="2439" y="538"/>
                    <a:pt x="2439" y="1203"/>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16"/>
            <p:cNvSpPr/>
            <p:nvPr/>
          </p:nvSpPr>
          <p:spPr>
            <a:xfrm>
              <a:off x="627650" y="2049525"/>
              <a:ext cx="2342725" cy="517025"/>
            </a:xfrm>
            <a:custGeom>
              <a:avLst/>
              <a:gdLst/>
              <a:ahLst/>
              <a:cxnLst/>
              <a:rect l="l" t="t" r="r" b="b"/>
              <a:pathLst>
                <a:path w="93709" h="20681" extrusionOk="0">
                  <a:moveTo>
                    <a:pt x="2154" y="0"/>
                  </a:moveTo>
                  <a:cubicBezTo>
                    <a:pt x="982" y="0"/>
                    <a:pt x="0" y="950"/>
                    <a:pt x="0" y="2154"/>
                  </a:cubicBezTo>
                  <a:lnTo>
                    <a:pt x="0" y="18527"/>
                  </a:lnTo>
                  <a:cubicBezTo>
                    <a:pt x="0" y="19730"/>
                    <a:pt x="982" y="20680"/>
                    <a:pt x="2154" y="20680"/>
                  </a:cubicBezTo>
                  <a:lnTo>
                    <a:pt x="91555" y="20680"/>
                  </a:lnTo>
                  <a:cubicBezTo>
                    <a:pt x="92759" y="20680"/>
                    <a:pt x="93709" y="19730"/>
                    <a:pt x="93709" y="18527"/>
                  </a:cubicBezTo>
                  <a:lnTo>
                    <a:pt x="93709" y="2154"/>
                  </a:lnTo>
                  <a:cubicBezTo>
                    <a:pt x="93709" y="950"/>
                    <a:pt x="92727" y="0"/>
                    <a:pt x="915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16"/>
            <p:cNvSpPr/>
            <p:nvPr/>
          </p:nvSpPr>
          <p:spPr>
            <a:xfrm>
              <a:off x="3256975" y="2195200"/>
              <a:ext cx="224875" cy="224875"/>
            </a:xfrm>
            <a:custGeom>
              <a:avLst/>
              <a:gdLst/>
              <a:ahLst/>
              <a:cxnLst/>
              <a:rect l="l" t="t" r="r" b="b"/>
              <a:pathLst>
                <a:path w="8995" h="8995" extrusionOk="0">
                  <a:moveTo>
                    <a:pt x="4497" y="2692"/>
                  </a:moveTo>
                  <a:cubicBezTo>
                    <a:pt x="5511" y="2692"/>
                    <a:pt x="6334" y="3516"/>
                    <a:pt x="6334" y="4497"/>
                  </a:cubicBezTo>
                  <a:cubicBezTo>
                    <a:pt x="6334" y="5511"/>
                    <a:pt x="5511" y="6334"/>
                    <a:pt x="4497" y="6334"/>
                  </a:cubicBezTo>
                  <a:cubicBezTo>
                    <a:pt x="3515" y="6334"/>
                    <a:pt x="2692" y="5511"/>
                    <a:pt x="2692" y="4497"/>
                  </a:cubicBezTo>
                  <a:cubicBezTo>
                    <a:pt x="2692" y="3516"/>
                    <a:pt x="3515" y="2692"/>
                    <a:pt x="4497" y="2692"/>
                  </a:cubicBezTo>
                  <a:close/>
                  <a:moveTo>
                    <a:pt x="4497" y="2376"/>
                  </a:moveTo>
                  <a:cubicBezTo>
                    <a:pt x="3325" y="2376"/>
                    <a:pt x="2375" y="3326"/>
                    <a:pt x="2375" y="4497"/>
                  </a:cubicBezTo>
                  <a:cubicBezTo>
                    <a:pt x="2375" y="5669"/>
                    <a:pt x="3325" y="6651"/>
                    <a:pt x="4497" y="6651"/>
                  </a:cubicBezTo>
                  <a:cubicBezTo>
                    <a:pt x="5701" y="6651"/>
                    <a:pt x="6651" y="5669"/>
                    <a:pt x="6651" y="4497"/>
                  </a:cubicBezTo>
                  <a:cubicBezTo>
                    <a:pt x="6651" y="3326"/>
                    <a:pt x="5701" y="2376"/>
                    <a:pt x="4497" y="2376"/>
                  </a:cubicBezTo>
                  <a:close/>
                  <a:moveTo>
                    <a:pt x="4782" y="317"/>
                  </a:moveTo>
                  <a:cubicBezTo>
                    <a:pt x="4877" y="317"/>
                    <a:pt x="4909" y="381"/>
                    <a:pt x="4909" y="444"/>
                  </a:cubicBezTo>
                  <a:lnTo>
                    <a:pt x="4909" y="1489"/>
                  </a:lnTo>
                  <a:lnTo>
                    <a:pt x="5036" y="1521"/>
                  </a:lnTo>
                  <a:cubicBezTo>
                    <a:pt x="5479" y="1616"/>
                    <a:pt x="5859" y="1774"/>
                    <a:pt x="6239" y="2027"/>
                  </a:cubicBezTo>
                  <a:lnTo>
                    <a:pt x="6334" y="2091"/>
                  </a:lnTo>
                  <a:lnTo>
                    <a:pt x="7094" y="1331"/>
                  </a:lnTo>
                  <a:cubicBezTo>
                    <a:pt x="7110" y="1315"/>
                    <a:pt x="7142" y="1307"/>
                    <a:pt x="7173" y="1307"/>
                  </a:cubicBezTo>
                  <a:cubicBezTo>
                    <a:pt x="7205" y="1307"/>
                    <a:pt x="7237" y="1315"/>
                    <a:pt x="7252" y="1331"/>
                  </a:cubicBezTo>
                  <a:lnTo>
                    <a:pt x="7664" y="1742"/>
                  </a:lnTo>
                  <a:cubicBezTo>
                    <a:pt x="7727" y="1806"/>
                    <a:pt x="7727" y="1869"/>
                    <a:pt x="7664" y="1932"/>
                  </a:cubicBezTo>
                  <a:lnTo>
                    <a:pt x="6936" y="2661"/>
                  </a:lnTo>
                  <a:lnTo>
                    <a:pt x="6999" y="2787"/>
                  </a:lnTo>
                  <a:cubicBezTo>
                    <a:pt x="7252" y="3136"/>
                    <a:pt x="7411" y="3547"/>
                    <a:pt x="7474" y="3959"/>
                  </a:cubicBezTo>
                  <a:lnTo>
                    <a:pt x="7506" y="4086"/>
                  </a:lnTo>
                  <a:lnTo>
                    <a:pt x="8551" y="4086"/>
                  </a:lnTo>
                  <a:cubicBezTo>
                    <a:pt x="8646" y="4086"/>
                    <a:pt x="8677" y="4149"/>
                    <a:pt x="8677" y="4212"/>
                  </a:cubicBezTo>
                  <a:lnTo>
                    <a:pt x="8677" y="4782"/>
                  </a:lnTo>
                  <a:cubicBezTo>
                    <a:pt x="8677" y="4877"/>
                    <a:pt x="8646" y="4909"/>
                    <a:pt x="8551" y="4909"/>
                  </a:cubicBezTo>
                  <a:lnTo>
                    <a:pt x="7506" y="4909"/>
                  </a:lnTo>
                  <a:lnTo>
                    <a:pt x="7474" y="5036"/>
                  </a:lnTo>
                  <a:cubicBezTo>
                    <a:pt x="7411" y="5479"/>
                    <a:pt x="7252" y="5859"/>
                    <a:pt x="6999" y="6239"/>
                  </a:cubicBezTo>
                  <a:lnTo>
                    <a:pt x="6936" y="6334"/>
                  </a:lnTo>
                  <a:lnTo>
                    <a:pt x="7664" y="7094"/>
                  </a:lnTo>
                  <a:cubicBezTo>
                    <a:pt x="7727" y="7126"/>
                    <a:pt x="7727" y="7221"/>
                    <a:pt x="7664" y="7253"/>
                  </a:cubicBezTo>
                  <a:lnTo>
                    <a:pt x="7252" y="7664"/>
                  </a:lnTo>
                  <a:cubicBezTo>
                    <a:pt x="7237" y="7696"/>
                    <a:pt x="7205" y="7712"/>
                    <a:pt x="7173" y="7712"/>
                  </a:cubicBezTo>
                  <a:cubicBezTo>
                    <a:pt x="7142" y="7712"/>
                    <a:pt x="7110" y="7696"/>
                    <a:pt x="7094" y="7664"/>
                  </a:cubicBezTo>
                  <a:lnTo>
                    <a:pt x="6334" y="6904"/>
                  </a:lnTo>
                  <a:lnTo>
                    <a:pt x="6239" y="6999"/>
                  </a:lnTo>
                  <a:cubicBezTo>
                    <a:pt x="5891" y="7221"/>
                    <a:pt x="5479" y="7411"/>
                    <a:pt x="5067" y="7474"/>
                  </a:cubicBezTo>
                  <a:lnTo>
                    <a:pt x="4941" y="7506"/>
                  </a:lnTo>
                  <a:lnTo>
                    <a:pt x="4941" y="8551"/>
                  </a:lnTo>
                  <a:cubicBezTo>
                    <a:pt x="4941" y="8614"/>
                    <a:pt x="4877" y="8678"/>
                    <a:pt x="4814" y="8678"/>
                  </a:cubicBezTo>
                  <a:lnTo>
                    <a:pt x="4212" y="8678"/>
                  </a:lnTo>
                  <a:cubicBezTo>
                    <a:pt x="4149" y="8678"/>
                    <a:pt x="4085" y="8614"/>
                    <a:pt x="4085" y="8551"/>
                  </a:cubicBezTo>
                  <a:lnTo>
                    <a:pt x="4085" y="7506"/>
                  </a:lnTo>
                  <a:lnTo>
                    <a:pt x="3959" y="7474"/>
                  </a:lnTo>
                  <a:cubicBezTo>
                    <a:pt x="3547" y="7411"/>
                    <a:pt x="3135" y="7253"/>
                    <a:pt x="2787" y="6999"/>
                  </a:cubicBezTo>
                  <a:lnTo>
                    <a:pt x="2692" y="6904"/>
                  </a:lnTo>
                  <a:lnTo>
                    <a:pt x="1932" y="7664"/>
                  </a:lnTo>
                  <a:cubicBezTo>
                    <a:pt x="1900" y="7696"/>
                    <a:pt x="1869" y="7712"/>
                    <a:pt x="1837" y="7712"/>
                  </a:cubicBezTo>
                  <a:cubicBezTo>
                    <a:pt x="1805" y="7712"/>
                    <a:pt x="1774" y="7696"/>
                    <a:pt x="1742" y="7664"/>
                  </a:cubicBezTo>
                  <a:lnTo>
                    <a:pt x="1330" y="7253"/>
                  </a:lnTo>
                  <a:cubicBezTo>
                    <a:pt x="1299" y="7221"/>
                    <a:pt x="1299" y="7126"/>
                    <a:pt x="1330" y="7094"/>
                  </a:cubicBezTo>
                  <a:lnTo>
                    <a:pt x="2090" y="6334"/>
                  </a:lnTo>
                  <a:lnTo>
                    <a:pt x="2027" y="6239"/>
                  </a:lnTo>
                  <a:cubicBezTo>
                    <a:pt x="1774" y="5859"/>
                    <a:pt x="1615" y="5479"/>
                    <a:pt x="1520" y="5036"/>
                  </a:cubicBezTo>
                  <a:lnTo>
                    <a:pt x="1520" y="4909"/>
                  </a:lnTo>
                  <a:lnTo>
                    <a:pt x="444" y="4909"/>
                  </a:lnTo>
                  <a:cubicBezTo>
                    <a:pt x="380" y="4909"/>
                    <a:pt x="317" y="4846"/>
                    <a:pt x="317" y="4782"/>
                  </a:cubicBezTo>
                  <a:lnTo>
                    <a:pt x="317" y="4212"/>
                  </a:lnTo>
                  <a:cubicBezTo>
                    <a:pt x="317" y="4149"/>
                    <a:pt x="380" y="4086"/>
                    <a:pt x="444" y="4086"/>
                  </a:cubicBezTo>
                  <a:lnTo>
                    <a:pt x="1520" y="4086"/>
                  </a:lnTo>
                  <a:lnTo>
                    <a:pt x="1520" y="3959"/>
                  </a:lnTo>
                  <a:cubicBezTo>
                    <a:pt x="1615" y="3547"/>
                    <a:pt x="1774" y="3136"/>
                    <a:pt x="2027" y="2787"/>
                  </a:cubicBezTo>
                  <a:lnTo>
                    <a:pt x="2090" y="2661"/>
                  </a:lnTo>
                  <a:lnTo>
                    <a:pt x="1330" y="1932"/>
                  </a:lnTo>
                  <a:cubicBezTo>
                    <a:pt x="1299" y="1869"/>
                    <a:pt x="1299" y="1806"/>
                    <a:pt x="1330" y="1742"/>
                  </a:cubicBezTo>
                  <a:lnTo>
                    <a:pt x="1742" y="1331"/>
                  </a:lnTo>
                  <a:cubicBezTo>
                    <a:pt x="1774" y="1315"/>
                    <a:pt x="1805" y="1307"/>
                    <a:pt x="1837" y="1307"/>
                  </a:cubicBezTo>
                  <a:cubicBezTo>
                    <a:pt x="1869" y="1307"/>
                    <a:pt x="1900" y="1315"/>
                    <a:pt x="1932" y="1331"/>
                  </a:cubicBezTo>
                  <a:lnTo>
                    <a:pt x="2660" y="2091"/>
                  </a:lnTo>
                  <a:lnTo>
                    <a:pt x="2787" y="2027"/>
                  </a:lnTo>
                  <a:cubicBezTo>
                    <a:pt x="3135" y="1774"/>
                    <a:pt x="3547" y="1616"/>
                    <a:pt x="3959" y="1521"/>
                  </a:cubicBezTo>
                  <a:lnTo>
                    <a:pt x="4085" y="1489"/>
                  </a:lnTo>
                  <a:lnTo>
                    <a:pt x="4085" y="444"/>
                  </a:lnTo>
                  <a:cubicBezTo>
                    <a:pt x="4085" y="381"/>
                    <a:pt x="4149" y="317"/>
                    <a:pt x="4212" y="317"/>
                  </a:cubicBezTo>
                  <a:close/>
                  <a:moveTo>
                    <a:pt x="4212" y="0"/>
                  </a:moveTo>
                  <a:cubicBezTo>
                    <a:pt x="3959" y="0"/>
                    <a:pt x="3769" y="190"/>
                    <a:pt x="3769" y="444"/>
                  </a:cubicBezTo>
                  <a:lnTo>
                    <a:pt x="3769" y="1236"/>
                  </a:lnTo>
                  <a:cubicBezTo>
                    <a:pt x="3389" y="1331"/>
                    <a:pt x="3040" y="1457"/>
                    <a:pt x="2724" y="1679"/>
                  </a:cubicBezTo>
                  <a:lnTo>
                    <a:pt x="2154" y="1109"/>
                  </a:lnTo>
                  <a:cubicBezTo>
                    <a:pt x="2074" y="1030"/>
                    <a:pt x="1964" y="990"/>
                    <a:pt x="1849" y="990"/>
                  </a:cubicBezTo>
                  <a:cubicBezTo>
                    <a:pt x="1734" y="990"/>
                    <a:pt x="1615" y="1030"/>
                    <a:pt x="1520" y="1109"/>
                  </a:cubicBezTo>
                  <a:lnTo>
                    <a:pt x="1109" y="1521"/>
                  </a:lnTo>
                  <a:cubicBezTo>
                    <a:pt x="950" y="1711"/>
                    <a:pt x="950" y="1996"/>
                    <a:pt x="1109" y="2154"/>
                  </a:cubicBezTo>
                  <a:lnTo>
                    <a:pt x="1679" y="2724"/>
                  </a:lnTo>
                  <a:cubicBezTo>
                    <a:pt x="1457" y="3041"/>
                    <a:pt x="1330" y="3389"/>
                    <a:pt x="1235" y="3769"/>
                  </a:cubicBezTo>
                  <a:lnTo>
                    <a:pt x="444" y="3769"/>
                  </a:lnTo>
                  <a:cubicBezTo>
                    <a:pt x="190" y="3769"/>
                    <a:pt x="0" y="3959"/>
                    <a:pt x="0" y="4212"/>
                  </a:cubicBezTo>
                  <a:lnTo>
                    <a:pt x="0" y="4782"/>
                  </a:lnTo>
                  <a:cubicBezTo>
                    <a:pt x="0" y="5036"/>
                    <a:pt x="190" y="5226"/>
                    <a:pt x="444" y="5226"/>
                  </a:cubicBezTo>
                  <a:lnTo>
                    <a:pt x="1235" y="5226"/>
                  </a:lnTo>
                  <a:cubicBezTo>
                    <a:pt x="1330" y="5606"/>
                    <a:pt x="1489" y="5986"/>
                    <a:pt x="1679" y="6303"/>
                  </a:cubicBezTo>
                  <a:lnTo>
                    <a:pt x="1109" y="6841"/>
                  </a:lnTo>
                  <a:cubicBezTo>
                    <a:pt x="950" y="7031"/>
                    <a:pt x="950" y="7316"/>
                    <a:pt x="1109" y="7474"/>
                  </a:cubicBezTo>
                  <a:lnTo>
                    <a:pt x="1520" y="7886"/>
                  </a:lnTo>
                  <a:cubicBezTo>
                    <a:pt x="1615" y="7981"/>
                    <a:pt x="1734" y="8029"/>
                    <a:pt x="1849" y="8029"/>
                  </a:cubicBezTo>
                  <a:cubicBezTo>
                    <a:pt x="1964" y="8029"/>
                    <a:pt x="2074" y="7981"/>
                    <a:pt x="2154" y="7886"/>
                  </a:cubicBezTo>
                  <a:lnTo>
                    <a:pt x="2724" y="7348"/>
                  </a:lnTo>
                  <a:cubicBezTo>
                    <a:pt x="3040" y="7538"/>
                    <a:pt x="3389" y="7696"/>
                    <a:pt x="3769" y="7759"/>
                  </a:cubicBezTo>
                  <a:lnTo>
                    <a:pt x="3769" y="8551"/>
                  </a:lnTo>
                  <a:cubicBezTo>
                    <a:pt x="3769" y="8804"/>
                    <a:pt x="3959" y="8994"/>
                    <a:pt x="4212" y="8994"/>
                  </a:cubicBezTo>
                  <a:lnTo>
                    <a:pt x="4814" y="8994"/>
                  </a:lnTo>
                  <a:cubicBezTo>
                    <a:pt x="5036" y="8994"/>
                    <a:pt x="5226" y="8804"/>
                    <a:pt x="5257" y="8551"/>
                  </a:cubicBezTo>
                  <a:lnTo>
                    <a:pt x="5257" y="7759"/>
                  </a:lnTo>
                  <a:cubicBezTo>
                    <a:pt x="5606" y="7696"/>
                    <a:pt x="5986" y="7538"/>
                    <a:pt x="6302" y="7348"/>
                  </a:cubicBezTo>
                  <a:lnTo>
                    <a:pt x="6872" y="7886"/>
                  </a:lnTo>
                  <a:cubicBezTo>
                    <a:pt x="6952" y="7981"/>
                    <a:pt x="7062" y="8029"/>
                    <a:pt x="7173" y="8029"/>
                  </a:cubicBezTo>
                  <a:cubicBezTo>
                    <a:pt x="7284" y="8029"/>
                    <a:pt x="7395" y="7981"/>
                    <a:pt x="7474" y="7886"/>
                  </a:cubicBezTo>
                  <a:lnTo>
                    <a:pt x="7886" y="7474"/>
                  </a:lnTo>
                  <a:cubicBezTo>
                    <a:pt x="8076" y="7316"/>
                    <a:pt x="8076" y="7031"/>
                    <a:pt x="7886" y="6841"/>
                  </a:cubicBezTo>
                  <a:lnTo>
                    <a:pt x="7347" y="6303"/>
                  </a:lnTo>
                  <a:cubicBezTo>
                    <a:pt x="7537" y="5954"/>
                    <a:pt x="7696" y="5606"/>
                    <a:pt x="7759" y="5226"/>
                  </a:cubicBezTo>
                  <a:lnTo>
                    <a:pt x="8551" y="5226"/>
                  </a:lnTo>
                  <a:cubicBezTo>
                    <a:pt x="8804" y="5226"/>
                    <a:pt x="8994" y="5036"/>
                    <a:pt x="8994" y="4782"/>
                  </a:cubicBezTo>
                  <a:lnTo>
                    <a:pt x="8994" y="4212"/>
                  </a:lnTo>
                  <a:cubicBezTo>
                    <a:pt x="8994" y="3959"/>
                    <a:pt x="8804" y="3769"/>
                    <a:pt x="8551" y="3769"/>
                  </a:cubicBezTo>
                  <a:lnTo>
                    <a:pt x="7759" y="3769"/>
                  </a:lnTo>
                  <a:cubicBezTo>
                    <a:pt x="7696" y="3389"/>
                    <a:pt x="7537" y="3041"/>
                    <a:pt x="7347" y="2724"/>
                  </a:cubicBezTo>
                  <a:lnTo>
                    <a:pt x="7886" y="2154"/>
                  </a:lnTo>
                  <a:cubicBezTo>
                    <a:pt x="8076" y="1996"/>
                    <a:pt x="8076" y="1711"/>
                    <a:pt x="7886" y="1521"/>
                  </a:cubicBezTo>
                  <a:lnTo>
                    <a:pt x="7474" y="1109"/>
                  </a:lnTo>
                  <a:cubicBezTo>
                    <a:pt x="7395" y="1030"/>
                    <a:pt x="7284" y="990"/>
                    <a:pt x="7173" y="990"/>
                  </a:cubicBezTo>
                  <a:cubicBezTo>
                    <a:pt x="7062" y="990"/>
                    <a:pt x="6952" y="1030"/>
                    <a:pt x="6872" y="1109"/>
                  </a:cubicBezTo>
                  <a:lnTo>
                    <a:pt x="6302" y="1679"/>
                  </a:lnTo>
                  <a:cubicBezTo>
                    <a:pt x="5986" y="1457"/>
                    <a:pt x="5606" y="1331"/>
                    <a:pt x="5257" y="1236"/>
                  </a:cubicBezTo>
                  <a:lnTo>
                    <a:pt x="5257" y="444"/>
                  </a:lnTo>
                  <a:cubicBezTo>
                    <a:pt x="5257" y="190"/>
                    <a:pt x="5036" y="0"/>
                    <a:pt x="4814" y="0"/>
                  </a:cubicBez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16"/>
            <p:cNvSpPr/>
            <p:nvPr/>
          </p:nvSpPr>
          <p:spPr>
            <a:xfrm>
              <a:off x="3365425" y="2215000"/>
              <a:ext cx="8750" cy="9525"/>
            </a:xfrm>
            <a:custGeom>
              <a:avLst/>
              <a:gdLst/>
              <a:ahLst/>
              <a:cxnLst/>
              <a:rect l="l" t="t" r="r" b="b"/>
              <a:pathLst>
                <a:path w="350" h="381" extrusionOk="0">
                  <a:moveTo>
                    <a:pt x="159" y="0"/>
                  </a:moveTo>
                  <a:cubicBezTo>
                    <a:pt x="64" y="0"/>
                    <a:pt x="1" y="95"/>
                    <a:pt x="1" y="190"/>
                  </a:cubicBezTo>
                  <a:cubicBezTo>
                    <a:pt x="1" y="285"/>
                    <a:pt x="64" y="380"/>
                    <a:pt x="159" y="380"/>
                  </a:cubicBezTo>
                  <a:cubicBezTo>
                    <a:pt x="286" y="380"/>
                    <a:pt x="349" y="285"/>
                    <a:pt x="349" y="190"/>
                  </a:cubicBezTo>
                  <a:cubicBezTo>
                    <a:pt x="349" y="95"/>
                    <a:pt x="286" y="0"/>
                    <a:pt x="159" y="0"/>
                  </a:cubicBez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16"/>
            <p:cNvSpPr/>
            <p:nvPr/>
          </p:nvSpPr>
          <p:spPr>
            <a:xfrm>
              <a:off x="3365425" y="2215000"/>
              <a:ext cx="25" cy="9525"/>
            </a:xfrm>
            <a:custGeom>
              <a:avLst/>
              <a:gdLst/>
              <a:ahLst/>
              <a:cxnLst/>
              <a:rect l="l" t="t" r="r" b="b"/>
              <a:pathLst>
                <a:path w="1" h="381" extrusionOk="0">
                  <a:moveTo>
                    <a:pt x="1" y="0"/>
                  </a:moveTo>
                  <a:lnTo>
                    <a:pt x="1" y="0"/>
                  </a:lnTo>
                  <a:lnTo>
                    <a:pt x="1" y="380"/>
                  </a:lnTo>
                  <a:lnTo>
                    <a:pt x="1" y="380"/>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16"/>
            <p:cNvSpPr/>
            <p:nvPr/>
          </p:nvSpPr>
          <p:spPr>
            <a:xfrm>
              <a:off x="3365425" y="2215000"/>
              <a:ext cx="25" cy="9525"/>
            </a:xfrm>
            <a:custGeom>
              <a:avLst/>
              <a:gdLst/>
              <a:ahLst/>
              <a:cxnLst/>
              <a:rect l="l" t="t" r="r" b="b"/>
              <a:pathLst>
                <a:path w="1" h="381" extrusionOk="0">
                  <a:moveTo>
                    <a:pt x="1" y="0"/>
                  </a:moveTo>
                  <a:lnTo>
                    <a:pt x="1" y="0"/>
                  </a:lnTo>
                  <a:lnTo>
                    <a:pt x="1" y="380"/>
                  </a:lnTo>
                  <a:lnTo>
                    <a:pt x="1" y="380"/>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16"/>
            <p:cNvSpPr/>
            <p:nvPr/>
          </p:nvSpPr>
          <p:spPr>
            <a:xfrm>
              <a:off x="3365425" y="2215000"/>
              <a:ext cx="25" cy="9525"/>
            </a:xfrm>
            <a:custGeom>
              <a:avLst/>
              <a:gdLst/>
              <a:ahLst/>
              <a:cxnLst/>
              <a:rect l="l" t="t" r="r" b="b"/>
              <a:pathLst>
                <a:path w="1" h="381" extrusionOk="0">
                  <a:moveTo>
                    <a:pt x="1" y="0"/>
                  </a:moveTo>
                  <a:lnTo>
                    <a:pt x="1" y="0"/>
                  </a:lnTo>
                  <a:lnTo>
                    <a:pt x="1" y="380"/>
                  </a:lnTo>
                  <a:lnTo>
                    <a:pt x="1" y="380"/>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16"/>
            <p:cNvSpPr/>
            <p:nvPr/>
          </p:nvSpPr>
          <p:spPr>
            <a:xfrm>
              <a:off x="3366225" y="2215000"/>
              <a:ext cx="25" cy="9525"/>
            </a:xfrm>
            <a:custGeom>
              <a:avLst/>
              <a:gdLst/>
              <a:ahLst/>
              <a:cxnLst/>
              <a:rect l="l" t="t" r="r" b="b"/>
              <a:pathLst>
                <a:path w="1" h="381" extrusionOk="0">
                  <a:moveTo>
                    <a:pt x="0" y="0"/>
                  </a:moveTo>
                  <a:lnTo>
                    <a:pt x="0" y="0"/>
                  </a:lnTo>
                  <a:lnTo>
                    <a:pt x="0" y="380"/>
                  </a:lnTo>
                  <a:lnTo>
                    <a:pt x="0" y="380"/>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16"/>
            <p:cNvSpPr/>
            <p:nvPr/>
          </p:nvSpPr>
          <p:spPr>
            <a:xfrm>
              <a:off x="3366225" y="2215000"/>
              <a:ext cx="25" cy="9525"/>
            </a:xfrm>
            <a:custGeom>
              <a:avLst/>
              <a:gdLst/>
              <a:ahLst/>
              <a:cxnLst/>
              <a:rect l="l" t="t" r="r" b="b"/>
              <a:pathLst>
                <a:path w="1" h="381" extrusionOk="0">
                  <a:moveTo>
                    <a:pt x="0" y="0"/>
                  </a:moveTo>
                  <a:lnTo>
                    <a:pt x="0" y="0"/>
                  </a:lnTo>
                  <a:lnTo>
                    <a:pt x="0" y="380"/>
                  </a:lnTo>
                  <a:lnTo>
                    <a:pt x="0" y="380"/>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16"/>
            <p:cNvSpPr/>
            <p:nvPr/>
          </p:nvSpPr>
          <p:spPr>
            <a:xfrm>
              <a:off x="3366225" y="2215000"/>
              <a:ext cx="25" cy="9525"/>
            </a:xfrm>
            <a:custGeom>
              <a:avLst/>
              <a:gdLst/>
              <a:ahLst/>
              <a:cxnLst/>
              <a:rect l="l" t="t" r="r" b="b"/>
              <a:pathLst>
                <a:path w="1" h="381" extrusionOk="0">
                  <a:moveTo>
                    <a:pt x="0" y="0"/>
                  </a:moveTo>
                  <a:lnTo>
                    <a:pt x="0" y="0"/>
                  </a:lnTo>
                  <a:lnTo>
                    <a:pt x="0" y="380"/>
                  </a:lnTo>
                  <a:lnTo>
                    <a:pt x="0" y="380"/>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16"/>
            <p:cNvSpPr/>
            <p:nvPr/>
          </p:nvSpPr>
          <p:spPr>
            <a:xfrm>
              <a:off x="3366225" y="2215000"/>
              <a:ext cx="825" cy="9525"/>
            </a:xfrm>
            <a:custGeom>
              <a:avLst/>
              <a:gdLst/>
              <a:ahLst/>
              <a:cxnLst/>
              <a:rect l="l" t="t" r="r" b="b"/>
              <a:pathLst>
                <a:path w="33" h="381" extrusionOk="0">
                  <a:moveTo>
                    <a:pt x="0" y="0"/>
                  </a:moveTo>
                  <a:lnTo>
                    <a:pt x="0" y="380"/>
                  </a:lnTo>
                  <a:lnTo>
                    <a:pt x="32" y="380"/>
                  </a:lnTo>
                  <a:lnTo>
                    <a:pt x="32" y="0"/>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16"/>
            <p:cNvSpPr/>
            <p:nvPr/>
          </p:nvSpPr>
          <p:spPr>
            <a:xfrm>
              <a:off x="3367025" y="2215000"/>
              <a:ext cx="25" cy="9525"/>
            </a:xfrm>
            <a:custGeom>
              <a:avLst/>
              <a:gdLst/>
              <a:ahLst/>
              <a:cxnLst/>
              <a:rect l="l" t="t" r="r" b="b"/>
              <a:pathLst>
                <a:path w="1" h="381" extrusionOk="0">
                  <a:moveTo>
                    <a:pt x="0" y="0"/>
                  </a:moveTo>
                  <a:lnTo>
                    <a:pt x="0" y="0"/>
                  </a:lnTo>
                  <a:lnTo>
                    <a:pt x="0" y="380"/>
                  </a:lnTo>
                  <a:lnTo>
                    <a:pt x="0" y="380"/>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16"/>
            <p:cNvSpPr/>
            <p:nvPr/>
          </p:nvSpPr>
          <p:spPr>
            <a:xfrm>
              <a:off x="3367025" y="2215000"/>
              <a:ext cx="25" cy="9525"/>
            </a:xfrm>
            <a:custGeom>
              <a:avLst/>
              <a:gdLst/>
              <a:ahLst/>
              <a:cxnLst/>
              <a:rect l="l" t="t" r="r" b="b"/>
              <a:pathLst>
                <a:path w="1" h="381" extrusionOk="0">
                  <a:moveTo>
                    <a:pt x="0" y="0"/>
                  </a:moveTo>
                  <a:lnTo>
                    <a:pt x="0" y="0"/>
                  </a:lnTo>
                  <a:lnTo>
                    <a:pt x="0" y="380"/>
                  </a:lnTo>
                  <a:lnTo>
                    <a:pt x="0" y="380"/>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16"/>
            <p:cNvSpPr/>
            <p:nvPr/>
          </p:nvSpPr>
          <p:spPr>
            <a:xfrm>
              <a:off x="3367025" y="2215000"/>
              <a:ext cx="25" cy="9525"/>
            </a:xfrm>
            <a:custGeom>
              <a:avLst/>
              <a:gdLst/>
              <a:ahLst/>
              <a:cxnLst/>
              <a:rect l="l" t="t" r="r" b="b"/>
              <a:pathLst>
                <a:path w="1" h="381" extrusionOk="0">
                  <a:moveTo>
                    <a:pt x="0" y="0"/>
                  </a:moveTo>
                  <a:lnTo>
                    <a:pt x="0" y="0"/>
                  </a:lnTo>
                  <a:lnTo>
                    <a:pt x="0" y="380"/>
                  </a:lnTo>
                  <a:lnTo>
                    <a:pt x="0" y="380"/>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16"/>
            <p:cNvSpPr/>
            <p:nvPr/>
          </p:nvSpPr>
          <p:spPr>
            <a:xfrm>
              <a:off x="3367800" y="2215000"/>
              <a:ext cx="25" cy="9525"/>
            </a:xfrm>
            <a:custGeom>
              <a:avLst/>
              <a:gdLst/>
              <a:ahLst/>
              <a:cxnLst/>
              <a:rect l="l" t="t" r="r" b="b"/>
              <a:pathLst>
                <a:path w="1" h="381" extrusionOk="0">
                  <a:moveTo>
                    <a:pt x="1" y="0"/>
                  </a:moveTo>
                  <a:lnTo>
                    <a:pt x="1" y="0"/>
                  </a:lnTo>
                  <a:lnTo>
                    <a:pt x="1" y="380"/>
                  </a:lnTo>
                  <a:lnTo>
                    <a:pt x="1" y="380"/>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16"/>
            <p:cNvSpPr/>
            <p:nvPr/>
          </p:nvSpPr>
          <p:spPr>
            <a:xfrm>
              <a:off x="3367800" y="2215000"/>
              <a:ext cx="25" cy="9525"/>
            </a:xfrm>
            <a:custGeom>
              <a:avLst/>
              <a:gdLst/>
              <a:ahLst/>
              <a:cxnLst/>
              <a:rect l="l" t="t" r="r" b="b"/>
              <a:pathLst>
                <a:path w="1" h="381" extrusionOk="0">
                  <a:moveTo>
                    <a:pt x="1" y="0"/>
                  </a:moveTo>
                  <a:lnTo>
                    <a:pt x="1" y="0"/>
                  </a:lnTo>
                  <a:lnTo>
                    <a:pt x="1" y="380"/>
                  </a:lnTo>
                  <a:lnTo>
                    <a:pt x="1" y="380"/>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16"/>
            <p:cNvSpPr/>
            <p:nvPr/>
          </p:nvSpPr>
          <p:spPr>
            <a:xfrm>
              <a:off x="3367800" y="2215000"/>
              <a:ext cx="25" cy="9525"/>
            </a:xfrm>
            <a:custGeom>
              <a:avLst/>
              <a:gdLst/>
              <a:ahLst/>
              <a:cxnLst/>
              <a:rect l="l" t="t" r="r" b="b"/>
              <a:pathLst>
                <a:path w="1" h="381" extrusionOk="0">
                  <a:moveTo>
                    <a:pt x="1" y="0"/>
                  </a:moveTo>
                  <a:lnTo>
                    <a:pt x="1" y="0"/>
                  </a:lnTo>
                  <a:lnTo>
                    <a:pt x="1" y="380"/>
                  </a:lnTo>
                  <a:lnTo>
                    <a:pt x="1" y="380"/>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16"/>
            <p:cNvSpPr/>
            <p:nvPr/>
          </p:nvSpPr>
          <p:spPr>
            <a:xfrm>
              <a:off x="3367800" y="2215000"/>
              <a:ext cx="825" cy="9525"/>
            </a:xfrm>
            <a:custGeom>
              <a:avLst/>
              <a:gdLst/>
              <a:ahLst/>
              <a:cxnLst/>
              <a:rect l="l" t="t" r="r" b="b"/>
              <a:pathLst>
                <a:path w="33" h="381" extrusionOk="0">
                  <a:moveTo>
                    <a:pt x="1" y="0"/>
                  </a:moveTo>
                  <a:lnTo>
                    <a:pt x="1" y="380"/>
                  </a:lnTo>
                  <a:lnTo>
                    <a:pt x="33" y="380"/>
                  </a:lnTo>
                  <a:lnTo>
                    <a:pt x="33" y="0"/>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16"/>
            <p:cNvSpPr/>
            <p:nvPr/>
          </p:nvSpPr>
          <p:spPr>
            <a:xfrm>
              <a:off x="3368600" y="2215000"/>
              <a:ext cx="25" cy="9525"/>
            </a:xfrm>
            <a:custGeom>
              <a:avLst/>
              <a:gdLst/>
              <a:ahLst/>
              <a:cxnLst/>
              <a:rect l="l" t="t" r="r" b="b"/>
              <a:pathLst>
                <a:path w="1" h="381" extrusionOk="0">
                  <a:moveTo>
                    <a:pt x="1" y="0"/>
                  </a:moveTo>
                  <a:lnTo>
                    <a:pt x="1" y="0"/>
                  </a:lnTo>
                  <a:lnTo>
                    <a:pt x="1" y="380"/>
                  </a:lnTo>
                  <a:lnTo>
                    <a:pt x="1" y="380"/>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16"/>
            <p:cNvSpPr/>
            <p:nvPr/>
          </p:nvSpPr>
          <p:spPr>
            <a:xfrm>
              <a:off x="3368600" y="2215000"/>
              <a:ext cx="25" cy="9525"/>
            </a:xfrm>
            <a:custGeom>
              <a:avLst/>
              <a:gdLst/>
              <a:ahLst/>
              <a:cxnLst/>
              <a:rect l="l" t="t" r="r" b="b"/>
              <a:pathLst>
                <a:path w="1" h="381" extrusionOk="0">
                  <a:moveTo>
                    <a:pt x="1" y="0"/>
                  </a:moveTo>
                  <a:lnTo>
                    <a:pt x="1" y="0"/>
                  </a:lnTo>
                  <a:lnTo>
                    <a:pt x="1" y="380"/>
                  </a:lnTo>
                  <a:lnTo>
                    <a:pt x="1" y="380"/>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16"/>
            <p:cNvSpPr/>
            <p:nvPr/>
          </p:nvSpPr>
          <p:spPr>
            <a:xfrm>
              <a:off x="3368600" y="2215000"/>
              <a:ext cx="825" cy="9525"/>
            </a:xfrm>
            <a:custGeom>
              <a:avLst/>
              <a:gdLst/>
              <a:ahLst/>
              <a:cxnLst/>
              <a:rect l="l" t="t" r="r" b="b"/>
              <a:pathLst>
                <a:path w="33" h="381" extrusionOk="0">
                  <a:moveTo>
                    <a:pt x="1" y="0"/>
                  </a:moveTo>
                  <a:lnTo>
                    <a:pt x="1" y="380"/>
                  </a:lnTo>
                  <a:lnTo>
                    <a:pt x="32" y="380"/>
                  </a:lnTo>
                  <a:lnTo>
                    <a:pt x="32" y="0"/>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16"/>
            <p:cNvSpPr/>
            <p:nvPr/>
          </p:nvSpPr>
          <p:spPr>
            <a:xfrm>
              <a:off x="3369400" y="2215000"/>
              <a:ext cx="25" cy="9525"/>
            </a:xfrm>
            <a:custGeom>
              <a:avLst/>
              <a:gdLst/>
              <a:ahLst/>
              <a:cxnLst/>
              <a:rect l="l" t="t" r="r" b="b"/>
              <a:pathLst>
                <a:path w="1" h="381" extrusionOk="0">
                  <a:moveTo>
                    <a:pt x="0" y="0"/>
                  </a:moveTo>
                  <a:lnTo>
                    <a:pt x="0" y="0"/>
                  </a:lnTo>
                  <a:lnTo>
                    <a:pt x="0" y="380"/>
                  </a:lnTo>
                  <a:lnTo>
                    <a:pt x="0" y="380"/>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16"/>
            <p:cNvSpPr/>
            <p:nvPr/>
          </p:nvSpPr>
          <p:spPr>
            <a:xfrm>
              <a:off x="3369400" y="2215000"/>
              <a:ext cx="25" cy="9525"/>
            </a:xfrm>
            <a:custGeom>
              <a:avLst/>
              <a:gdLst/>
              <a:ahLst/>
              <a:cxnLst/>
              <a:rect l="l" t="t" r="r" b="b"/>
              <a:pathLst>
                <a:path w="1" h="381" extrusionOk="0">
                  <a:moveTo>
                    <a:pt x="0" y="0"/>
                  </a:moveTo>
                  <a:lnTo>
                    <a:pt x="0" y="0"/>
                  </a:lnTo>
                  <a:lnTo>
                    <a:pt x="0" y="380"/>
                  </a:lnTo>
                  <a:lnTo>
                    <a:pt x="0" y="380"/>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16"/>
            <p:cNvSpPr/>
            <p:nvPr/>
          </p:nvSpPr>
          <p:spPr>
            <a:xfrm>
              <a:off x="3369400" y="2215000"/>
              <a:ext cx="800" cy="9525"/>
            </a:xfrm>
            <a:custGeom>
              <a:avLst/>
              <a:gdLst/>
              <a:ahLst/>
              <a:cxnLst/>
              <a:rect l="l" t="t" r="r" b="b"/>
              <a:pathLst>
                <a:path w="32" h="381" extrusionOk="0">
                  <a:moveTo>
                    <a:pt x="0" y="0"/>
                  </a:moveTo>
                  <a:lnTo>
                    <a:pt x="0" y="380"/>
                  </a:lnTo>
                  <a:lnTo>
                    <a:pt x="32" y="380"/>
                  </a:lnTo>
                  <a:lnTo>
                    <a:pt x="32" y="0"/>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16"/>
            <p:cNvSpPr/>
            <p:nvPr/>
          </p:nvSpPr>
          <p:spPr>
            <a:xfrm>
              <a:off x="3370175" y="2215000"/>
              <a:ext cx="25" cy="9525"/>
            </a:xfrm>
            <a:custGeom>
              <a:avLst/>
              <a:gdLst/>
              <a:ahLst/>
              <a:cxnLst/>
              <a:rect l="l" t="t" r="r" b="b"/>
              <a:pathLst>
                <a:path w="1" h="381" extrusionOk="0">
                  <a:moveTo>
                    <a:pt x="1" y="0"/>
                  </a:moveTo>
                  <a:lnTo>
                    <a:pt x="1" y="0"/>
                  </a:lnTo>
                  <a:lnTo>
                    <a:pt x="1" y="380"/>
                  </a:lnTo>
                  <a:lnTo>
                    <a:pt x="1" y="380"/>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16"/>
            <p:cNvSpPr/>
            <p:nvPr/>
          </p:nvSpPr>
          <p:spPr>
            <a:xfrm>
              <a:off x="3370175" y="2215000"/>
              <a:ext cx="25" cy="9525"/>
            </a:xfrm>
            <a:custGeom>
              <a:avLst/>
              <a:gdLst/>
              <a:ahLst/>
              <a:cxnLst/>
              <a:rect l="l" t="t" r="r" b="b"/>
              <a:pathLst>
                <a:path w="1" h="381" extrusionOk="0">
                  <a:moveTo>
                    <a:pt x="1" y="0"/>
                  </a:moveTo>
                  <a:lnTo>
                    <a:pt x="1" y="0"/>
                  </a:lnTo>
                  <a:lnTo>
                    <a:pt x="1" y="380"/>
                  </a:lnTo>
                  <a:lnTo>
                    <a:pt x="1" y="380"/>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16"/>
            <p:cNvSpPr/>
            <p:nvPr/>
          </p:nvSpPr>
          <p:spPr>
            <a:xfrm>
              <a:off x="3370175" y="2215000"/>
              <a:ext cx="25" cy="9525"/>
            </a:xfrm>
            <a:custGeom>
              <a:avLst/>
              <a:gdLst/>
              <a:ahLst/>
              <a:cxnLst/>
              <a:rect l="l" t="t" r="r" b="b"/>
              <a:pathLst>
                <a:path w="1" h="381" extrusionOk="0">
                  <a:moveTo>
                    <a:pt x="1" y="0"/>
                  </a:moveTo>
                  <a:lnTo>
                    <a:pt x="1" y="0"/>
                  </a:lnTo>
                  <a:lnTo>
                    <a:pt x="1" y="380"/>
                  </a:lnTo>
                  <a:lnTo>
                    <a:pt x="1" y="380"/>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16"/>
            <p:cNvSpPr/>
            <p:nvPr/>
          </p:nvSpPr>
          <p:spPr>
            <a:xfrm>
              <a:off x="3370175" y="2215000"/>
              <a:ext cx="825" cy="9525"/>
            </a:xfrm>
            <a:custGeom>
              <a:avLst/>
              <a:gdLst/>
              <a:ahLst/>
              <a:cxnLst/>
              <a:rect l="l" t="t" r="r" b="b"/>
              <a:pathLst>
                <a:path w="33" h="381" extrusionOk="0">
                  <a:moveTo>
                    <a:pt x="1" y="0"/>
                  </a:moveTo>
                  <a:lnTo>
                    <a:pt x="1" y="380"/>
                  </a:lnTo>
                  <a:lnTo>
                    <a:pt x="33" y="380"/>
                  </a:lnTo>
                  <a:lnTo>
                    <a:pt x="33" y="0"/>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16"/>
            <p:cNvSpPr/>
            <p:nvPr/>
          </p:nvSpPr>
          <p:spPr>
            <a:xfrm>
              <a:off x="3370975" y="2215000"/>
              <a:ext cx="25" cy="9525"/>
            </a:xfrm>
            <a:custGeom>
              <a:avLst/>
              <a:gdLst/>
              <a:ahLst/>
              <a:cxnLst/>
              <a:rect l="l" t="t" r="r" b="b"/>
              <a:pathLst>
                <a:path w="1" h="381" extrusionOk="0">
                  <a:moveTo>
                    <a:pt x="1" y="0"/>
                  </a:moveTo>
                  <a:lnTo>
                    <a:pt x="1" y="0"/>
                  </a:lnTo>
                  <a:lnTo>
                    <a:pt x="1" y="380"/>
                  </a:lnTo>
                  <a:lnTo>
                    <a:pt x="1" y="380"/>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16"/>
            <p:cNvSpPr/>
            <p:nvPr/>
          </p:nvSpPr>
          <p:spPr>
            <a:xfrm>
              <a:off x="3370975" y="2215000"/>
              <a:ext cx="25" cy="9525"/>
            </a:xfrm>
            <a:custGeom>
              <a:avLst/>
              <a:gdLst/>
              <a:ahLst/>
              <a:cxnLst/>
              <a:rect l="l" t="t" r="r" b="b"/>
              <a:pathLst>
                <a:path w="1" h="381" extrusionOk="0">
                  <a:moveTo>
                    <a:pt x="1" y="0"/>
                  </a:moveTo>
                  <a:lnTo>
                    <a:pt x="1" y="0"/>
                  </a:lnTo>
                  <a:lnTo>
                    <a:pt x="1" y="380"/>
                  </a:lnTo>
                  <a:lnTo>
                    <a:pt x="1" y="380"/>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16"/>
            <p:cNvSpPr/>
            <p:nvPr/>
          </p:nvSpPr>
          <p:spPr>
            <a:xfrm>
              <a:off x="3370975" y="2215000"/>
              <a:ext cx="25" cy="9525"/>
            </a:xfrm>
            <a:custGeom>
              <a:avLst/>
              <a:gdLst/>
              <a:ahLst/>
              <a:cxnLst/>
              <a:rect l="l" t="t" r="r" b="b"/>
              <a:pathLst>
                <a:path w="1" h="381" extrusionOk="0">
                  <a:moveTo>
                    <a:pt x="1" y="0"/>
                  </a:moveTo>
                  <a:lnTo>
                    <a:pt x="1" y="0"/>
                  </a:lnTo>
                  <a:lnTo>
                    <a:pt x="1" y="380"/>
                  </a:lnTo>
                  <a:lnTo>
                    <a:pt x="1" y="380"/>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16"/>
            <p:cNvSpPr/>
            <p:nvPr/>
          </p:nvSpPr>
          <p:spPr>
            <a:xfrm>
              <a:off x="3371775" y="2215000"/>
              <a:ext cx="25" cy="9525"/>
            </a:xfrm>
            <a:custGeom>
              <a:avLst/>
              <a:gdLst/>
              <a:ahLst/>
              <a:cxnLst/>
              <a:rect l="l" t="t" r="r" b="b"/>
              <a:pathLst>
                <a:path w="1" h="381" extrusionOk="0">
                  <a:moveTo>
                    <a:pt x="0" y="0"/>
                  </a:moveTo>
                  <a:lnTo>
                    <a:pt x="0" y="0"/>
                  </a:lnTo>
                  <a:lnTo>
                    <a:pt x="0" y="380"/>
                  </a:lnTo>
                  <a:lnTo>
                    <a:pt x="0" y="380"/>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16"/>
            <p:cNvSpPr/>
            <p:nvPr/>
          </p:nvSpPr>
          <p:spPr>
            <a:xfrm>
              <a:off x="3371775" y="2215000"/>
              <a:ext cx="25" cy="9525"/>
            </a:xfrm>
            <a:custGeom>
              <a:avLst/>
              <a:gdLst/>
              <a:ahLst/>
              <a:cxnLst/>
              <a:rect l="l" t="t" r="r" b="b"/>
              <a:pathLst>
                <a:path w="1" h="381" extrusionOk="0">
                  <a:moveTo>
                    <a:pt x="0" y="0"/>
                  </a:moveTo>
                  <a:lnTo>
                    <a:pt x="0" y="0"/>
                  </a:lnTo>
                  <a:lnTo>
                    <a:pt x="0" y="380"/>
                  </a:lnTo>
                  <a:lnTo>
                    <a:pt x="0" y="380"/>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16"/>
            <p:cNvSpPr/>
            <p:nvPr/>
          </p:nvSpPr>
          <p:spPr>
            <a:xfrm>
              <a:off x="3371775" y="2215000"/>
              <a:ext cx="25" cy="9525"/>
            </a:xfrm>
            <a:custGeom>
              <a:avLst/>
              <a:gdLst/>
              <a:ahLst/>
              <a:cxnLst/>
              <a:rect l="l" t="t" r="r" b="b"/>
              <a:pathLst>
                <a:path w="1" h="381" extrusionOk="0">
                  <a:moveTo>
                    <a:pt x="0" y="0"/>
                  </a:moveTo>
                  <a:lnTo>
                    <a:pt x="0" y="0"/>
                  </a:lnTo>
                  <a:lnTo>
                    <a:pt x="0" y="380"/>
                  </a:lnTo>
                  <a:lnTo>
                    <a:pt x="0" y="380"/>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16"/>
            <p:cNvSpPr/>
            <p:nvPr/>
          </p:nvSpPr>
          <p:spPr>
            <a:xfrm>
              <a:off x="3371775" y="2215000"/>
              <a:ext cx="800" cy="9525"/>
            </a:xfrm>
            <a:custGeom>
              <a:avLst/>
              <a:gdLst/>
              <a:ahLst/>
              <a:cxnLst/>
              <a:rect l="l" t="t" r="r" b="b"/>
              <a:pathLst>
                <a:path w="32" h="381" extrusionOk="0">
                  <a:moveTo>
                    <a:pt x="0" y="0"/>
                  </a:moveTo>
                  <a:lnTo>
                    <a:pt x="0" y="380"/>
                  </a:lnTo>
                  <a:lnTo>
                    <a:pt x="32" y="380"/>
                  </a:lnTo>
                  <a:lnTo>
                    <a:pt x="32" y="0"/>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16"/>
            <p:cNvSpPr/>
            <p:nvPr/>
          </p:nvSpPr>
          <p:spPr>
            <a:xfrm>
              <a:off x="3372550" y="2215000"/>
              <a:ext cx="25" cy="9525"/>
            </a:xfrm>
            <a:custGeom>
              <a:avLst/>
              <a:gdLst/>
              <a:ahLst/>
              <a:cxnLst/>
              <a:rect l="l" t="t" r="r" b="b"/>
              <a:pathLst>
                <a:path w="1" h="381" extrusionOk="0">
                  <a:moveTo>
                    <a:pt x="1" y="0"/>
                  </a:moveTo>
                  <a:lnTo>
                    <a:pt x="1" y="0"/>
                  </a:lnTo>
                  <a:lnTo>
                    <a:pt x="1" y="380"/>
                  </a:lnTo>
                  <a:lnTo>
                    <a:pt x="1" y="380"/>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16"/>
            <p:cNvSpPr/>
            <p:nvPr/>
          </p:nvSpPr>
          <p:spPr>
            <a:xfrm>
              <a:off x="3372550" y="2215000"/>
              <a:ext cx="25" cy="9525"/>
            </a:xfrm>
            <a:custGeom>
              <a:avLst/>
              <a:gdLst/>
              <a:ahLst/>
              <a:cxnLst/>
              <a:rect l="l" t="t" r="r" b="b"/>
              <a:pathLst>
                <a:path w="1" h="381" extrusionOk="0">
                  <a:moveTo>
                    <a:pt x="1" y="0"/>
                  </a:moveTo>
                  <a:lnTo>
                    <a:pt x="1" y="0"/>
                  </a:lnTo>
                  <a:lnTo>
                    <a:pt x="1" y="380"/>
                  </a:lnTo>
                  <a:lnTo>
                    <a:pt x="1" y="380"/>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16"/>
            <p:cNvSpPr/>
            <p:nvPr/>
          </p:nvSpPr>
          <p:spPr>
            <a:xfrm>
              <a:off x="3372550" y="2215000"/>
              <a:ext cx="825" cy="9525"/>
            </a:xfrm>
            <a:custGeom>
              <a:avLst/>
              <a:gdLst/>
              <a:ahLst/>
              <a:cxnLst/>
              <a:rect l="l" t="t" r="r" b="b"/>
              <a:pathLst>
                <a:path w="33" h="381" extrusionOk="0">
                  <a:moveTo>
                    <a:pt x="1" y="0"/>
                  </a:moveTo>
                  <a:lnTo>
                    <a:pt x="1" y="380"/>
                  </a:lnTo>
                  <a:lnTo>
                    <a:pt x="33" y="380"/>
                  </a:lnTo>
                  <a:lnTo>
                    <a:pt x="33" y="0"/>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16"/>
            <p:cNvSpPr/>
            <p:nvPr/>
          </p:nvSpPr>
          <p:spPr>
            <a:xfrm>
              <a:off x="3373350" y="2215000"/>
              <a:ext cx="25" cy="9525"/>
            </a:xfrm>
            <a:custGeom>
              <a:avLst/>
              <a:gdLst/>
              <a:ahLst/>
              <a:cxnLst/>
              <a:rect l="l" t="t" r="r" b="b"/>
              <a:pathLst>
                <a:path w="1" h="381" extrusionOk="0">
                  <a:moveTo>
                    <a:pt x="1" y="0"/>
                  </a:moveTo>
                  <a:lnTo>
                    <a:pt x="1" y="0"/>
                  </a:lnTo>
                  <a:lnTo>
                    <a:pt x="1" y="380"/>
                  </a:lnTo>
                  <a:lnTo>
                    <a:pt x="1" y="380"/>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16"/>
            <p:cNvSpPr/>
            <p:nvPr/>
          </p:nvSpPr>
          <p:spPr>
            <a:xfrm>
              <a:off x="3373350" y="2215000"/>
              <a:ext cx="25" cy="9525"/>
            </a:xfrm>
            <a:custGeom>
              <a:avLst/>
              <a:gdLst/>
              <a:ahLst/>
              <a:cxnLst/>
              <a:rect l="l" t="t" r="r" b="b"/>
              <a:pathLst>
                <a:path w="1" h="381" extrusionOk="0">
                  <a:moveTo>
                    <a:pt x="1" y="0"/>
                  </a:moveTo>
                  <a:lnTo>
                    <a:pt x="1" y="0"/>
                  </a:lnTo>
                  <a:lnTo>
                    <a:pt x="1" y="380"/>
                  </a:lnTo>
                  <a:lnTo>
                    <a:pt x="1" y="380"/>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16"/>
            <p:cNvSpPr/>
            <p:nvPr/>
          </p:nvSpPr>
          <p:spPr>
            <a:xfrm>
              <a:off x="3373350" y="2215000"/>
              <a:ext cx="825" cy="9525"/>
            </a:xfrm>
            <a:custGeom>
              <a:avLst/>
              <a:gdLst/>
              <a:ahLst/>
              <a:cxnLst/>
              <a:rect l="l" t="t" r="r" b="b"/>
              <a:pathLst>
                <a:path w="33" h="381" extrusionOk="0">
                  <a:moveTo>
                    <a:pt x="1" y="0"/>
                  </a:moveTo>
                  <a:lnTo>
                    <a:pt x="1" y="380"/>
                  </a:lnTo>
                  <a:lnTo>
                    <a:pt x="32" y="380"/>
                  </a:lnTo>
                  <a:lnTo>
                    <a:pt x="32" y="0"/>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16"/>
            <p:cNvSpPr/>
            <p:nvPr/>
          </p:nvSpPr>
          <p:spPr>
            <a:xfrm>
              <a:off x="3373350" y="2215000"/>
              <a:ext cx="825" cy="9525"/>
            </a:xfrm>
            <a:custGeom>
              <a:avLst/>
              <a:gdLst/>
              <a:ahLst/>
              <a:cxnLst/>
              <a:rect l="l" t="t" r="r" b="b"/>
              <a:pathLst>
                <a:path w="33" h="381" extrusionOk="0">
                  <a:moveTo>
                    <a:pt x="1" y="0"/>
                  </a:moveTo>
                  <a:lnTo>
                    <a:pt x="1" y="380"/>
                  </a:lnTo>
                  <a:lnTo>
                    <a:pt x="32" y="380"/>
                  </a:lnTo>
                  <a:lnTo>
                    <a:pt x="32" y="0"/>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16"/>
            <p:cNvSpPr/>
            <p:nvPr/>
          </p:nvSpPr>
          <p:spPr>
            <a:xfrm>
              <a:off x="3374150" y="2215000"/>
              <a:ext cx="25" cy="9525"/>
            </a:xfrm>
            <a:custGeom>
              <a:avLst/>
              <a:gdLst/>
              <a:ahLst/>
              <a:cxnLst/>
              <a:rect l="l" t="t" r="r" b="b"/>
              <a:pathLst>
                <a:path w="1" h="381" extrusionOk="0">
                  <a:moveTo>
                    <a:pt x="0" y="0"/>
                  </a:moveTo>
                  <a:lnTo>
                    <a:pt x="0" y="0"/>
                  </a:lnTo>
                  <a:lnTo>
                    <a:pt x="0" y="380"/>
                  </a:lnTo>
                  <a:lnTo>
                    <a:pt x="0" y="380"/>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16"/>
            <p:cNvSpPr/>
            <p:nvPr/>
          </p:nvSpPr>
          <p:spPr>
            <a:xfrm>
              <a:off x="3427200" y="2240925"/>
              <a:ext cx="9525" cy="9325"/>
            </a:xfrm>
            <a:custGeom>
              <a:avLst/>
              <a:gdLst/>
              <a:ahLst/>
              <a:cxnLst/>
              <a:rect l="l" t="t" r="r" b="b"/>
              <a:pathLst>
                <a:path w="381" h="373" extrusionOk="0">
                  <a:moveTo>
                    <a:pt x="190" y="0"/>
                  </a:moveTo>
                  <a:cubicBezTo>
                    <a:pt x="143" y="0"/>
                    <a:pt x="95" y="24"/>
                    <a:pt x="63" y="72"/>
                  </a:cubicBezTo>
                  <a:cubicBezTo>
                    <a:pt x="0" y="135"/>
                    <a:pt x="0" y="230"/>
                    <a:pt x="63" y="325"/>
                  </a:cubicBezTo>
                  <a:cubicBezTo>
                    <a:pt x="95" y="357"/>
                    <a:pt x="143" y="372"/>
                    <a:pt x="190" y="372"/>
                  </a:cubicBezTo>
                  <a:cubicBezTo>
                    <a:pt x="238" y="372"/>
                    <a:pt x="285" y="357"/>
                    <a:pt x="317" y="325"/>
                  </a:cubicBezTo>
                  <a:cubicBezTo>
                    <a:pt x="380" y="262"/>
                    <a:pt x="380" y="135"/>
                    <a:pt x="317" y="72"/>
                  </a:cubicBezTo>
                  <a:cubicBezTo>
                    <a:pt x="285" y="24"/>
                    <a:pt x="238" y="0"/>
                    <a:pt x="190" y="0"/>
                  </a:cubicBez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16"/>
            <p:cNvSpPr/>
            <p:nvPr/>
          </p:nvSpPr>
          <p:spPr>
            <a:xfrm>
              <a:off x="3427200" y="2240325"/>
              <a:ext cx="0" cy="10325"/>
            </a:xfrm>
            <a:custGeom>
              <a:avLst/>
              <a:gdLst/>
              <a:ahLst/>
              <a:cxnLst/>
              <a:rect l="l" t="t" r="r" b="b"/>
              <a:pathLst>
                <a:path h="413" extrusionOk="0">
                  <a:moveTo>
                    <a:pt x="0" y="1"/>
                  </a:moveTo>
                  <a:lnTo>
                    <a:pt x="0" y="1"/>
                  </a:lnTo>
                  <a:lnTo>
                    <a:pt x="0" y="412"/>
                  </a:lnTo>
                  <a:lnTo>
                    <a:pt x="0" y="412"/>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16"/>
            <p:cNvSpPr/>
            <p:nvPr/>
          </p:nvSpPr>
          <p:spPr>
            <a:xfrm>
              <a:off x="3427200" y="2240325"/>
              <a:ext cx="800" cy="10325"/>
            </a:xfrm>
            <a:custGeom>
              <a:avLst/>
              <a:gdLst/>
              <a:ahLst/>
              <a:cxnLst/>
              <a:rect l="l" t="t" r="r" b="b"/>
              <a:pathLst>
                <a:path w="32" h="413" extrusionOk="0">
                  <a:moveTo>
                    <a:pt x="0" y="1"/>
                  </a:moveTo>
                  <a:lnTo>
                    <a:pt x="0" y="412"/>
                  </a:lnTo>
                  <a:lnTo>
                    <a:pt x="32" y="412"/>
                  </a:lnTo>
                  <a:lnTo>
                    <a:pt x="32" y="1"/>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16"/>
            <p:cNvSpPr/>
            <p:nvPr/>
          </p:nvSpPr>
          <p:spPr>
            <a:xfrm>
              <a:off x="3427200" y="2240325"/>
              <a:ext cx="800" cy="10325"/>
            </a:xfrm>
            <a:custGeom>
              <a:avLst/>
              <a:gdLst/>
              <a:ahLst/>
              <a:cxnLst/>
              <a:rect l="l" t="t" r="r" b="b"/>
              <a:pathLst>
                <a:path w="32" h="413" extrusionOk="0">
                  <a:moveTo>
                    <a:pt x="0" y="1"/>
                  </a:moveTo>
                  <a:lnTo>
                    <a:pt x="0" y="412"/>
                  </a:lnTo>
                  <a:lnTo>
                    <a:pt x="32" y="412"/>
                  </a:lnTo>
                  <a:lnTo>
                    <a:pt x="32" y="1"/>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16"/>
            <p:cNvSpPr/>
            <p:nvPr/>
          </p:nvSpPr>
          <p:spPr>
            <a:xfrm>
              <a:off x="3427975" y="2240325"/>
              <a:ext cx="25" cy="10325"/>
            </a:xfrm>
            <a:custGeom>
              <a:avLst/>
              <a:gdLst/>
              <a:ahLst/>
              <a:cxnLst/>
              <a:rect l="l" t="t" r="r" b="b"/>
              <a:pathLst>
                <a:path w="1" h="413" extrusionOk="0">
                  <a:moveTo>
                    <a:pt x="1" y="1"/>
                  </a:moveTo>
                  <a:lnTo>
                    <a:pt x="1" y="1"/>
                  </a:lnTo>
                  <a:lnTo>
                    <a:pt x="1" y="412"/>
                  </a:lnTo>
                  <a:lnTo>
                    <a:pt x="1" y="412"/>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16"/>
            <p:cNvSpPr/>
            <p:nvPr/>
          </p:nvSpPr>
          <p:spPr>
            <a:xfrm>
              <a:off x="3427975" y="2240325"/>
              <a:ext cx="25" cy="10325"/>
            </a:xfrm>
            <a:custGeom>
              <a:avLst/>
              <a:gdLst/>
              <a:ahLst/>
              <a:cxnLst/>
              <a:rect l="l" t="t" r="r" b="b"/>
              <a:pathLst>
                <a:path w="1" h="413" extrusionOk="0">
                  <a:moveTo>
                    <a:pt x="1" y="1"/>
                  </a:moveTo>
                  <a:lnTo>
                    <a:pt x="1" y="1"/>
                  </a:lnTo>
                  <a:lnTo>
                    <a:pt x="1" y="412"/>
                  </a:lnTo>
                  <a:lnTo>
                    <a:pt x="1" y="412"/>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16"/>
            <p:cNvSpPr/>
            <p:nvPr/>
          </p:nvSpPr>
          <p:spPr>
            <a:xfrm>
              <a:off x="3427975" y="2240325"/>
              <a:ext cx="825" cy="10325"/>
            </a:xfrm>
            <a:custGeom>
              <a:avLst/>
              <a:gdLst/>
              <a:ahLst/>
              <a:cxnLst/>
              <a:rect l="l" t="t" r="r" b="b"/>
              <a:pathLst>
                <a:path w="33" h="413" extrusionOk="0">
                  <a:moveTo>
                    <a:pt x="1" y="1"/>
                  </a:moveTo>
                  <a:lnTo>
                    <a:pt x="1" y="412"/>
                  </a:lnTo>
                  <a:lnTo>
                    <a:pt x="32" y="412"/>
                  </a:lnTo>
                  <a:lnTo>
                    <a:pt x="32" y="1"/>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16"/>
            <p:cNvSpPr/>
            <p:nvPr/>
          </p:nvSpPr>
          <p:spPr>
            <a:xfrm>
              <a:off x="3428775" y="2240325"/>
              <a:ext cx="25" cy="10325"/>
            </a:xfrm>
            <a:custGeom>
              <a:avLst/>
              <a:gdLst/>
              <a:ahLst/>
              <a:cxnLst/>
              <a:rect l="l" t="t" r="r" b="b"/>
              <a:pathLst>
                <a:path w="1" h="413" extrusionOk="0">
                  <a:moveTo>
                    <a:pt x="0" y="1"/>
                  </a:moveTo>
                  <a:lnTo>
                    <a:pt x="0" y="1"/>
                  </a:lnTo>
                  <a:lnTo>
                    <a:pt x="0" y="412"/>
                  </a:lnTo>
                  <a:lnTo>
                    <a:pt x="0" y="412"/>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16"/>
            <p:cNvSpPr/>
            <p:nvPr/>
          </p:nvSpPr>
          <p:spPr>
            <a:xfrm>
              <a:off x="3428775" y="2240325"/>
              <a:ext cx="25" cy="10325"/>
            </a:xfrm>
            <a:custGeom>
              <a:avLst/>
              <a:gdLst/>
              <a:ahLst/>
              <a:cxnLst/>
              <a:rect l="l" t="t" r="r" b="b"/>
              <a:pathLst>
                <a:path w="1" h="413" extrusionOk="0">
                  <a:moveTo>
                    <a:pt x="0" y="1"/>
                  </a:moveTo>
                  <a:lnTo>
                    <a:pt x="0" y="1"/>
                  </a:lnTo>
                  <a:lnTo>
                    <a:pt x="0" y="412"/>
                  </a:lnTo>
                  <a:lnTo>
                    <a:pt x="0" y="412"/>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16"/>
            <p:cNvSpPr/>
            <p:nvPr/>
          </p:nvSpPr>
          <p:spPr>
            <a:xfrm>
              <a:off x="3428775" y="2240325"/>
              <a:ext cx="825" cy="10325"/>
            </a:xfrm>
            <a:custGeom>
              <a:avLst/>
              <a:gdLst/>
              <a:ahLst/>
              <a:cxnLst/>
              <a:rect l="l" t="t" r="r" b="b"/>
              <a:pathLst>
                <a:path w="33" h="413" extrusionOk="0">
                  <a:moveTo>
                    <a:pt x="0" y="1"/>
                  </a:moveTo>
                  <a:lnTo>
                    <a:pt x="0" y="412"/>
                  </a:lnTo>
                  <a:lnTo>
                    <a:pt x="32" y="412"/>
                  </a:lnTo>
                  <a:lnTo>
                    <a:pt x="32" y="1"/>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16"/>
            <p:cNvSpPr/>
            <p:nvPr/>
          </p:nvSpPr>
          <p:spPr>
            <a:xfrm>
              <a:off x="3429575" y="2240325"/>
              <a:ext cx="25" cy="10325"/>
            </a:xfrm>
            <a:custGeom>
              <a:avLst/>
              <a:gdLst/>
              <a:ahLst/>
              <a:cxnLst/>
              <a:rect l="l" t="t" r="r" b="b"/>
              <a:pathLst>
                <a:path w="1" h="413" extrusionOk="0">
                  <a:moveTo>
                    <a:pt x="0" y="1"/>
                  </a:moveTo>
                  <a:lnTo>
                    <a:pt x="0" y="1"/>
                  </a:lnTo>
                  <a:lnTo>
                    <a:pt x="0" y="412"/>
                  </a:lnTo>
                  <a:lnTo>
                    <a:pt x="0" y="412"/>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16"/>
            <p:cNvSpPr/>
            <p:nvPr/>
          </p:nvSpPr>
          <p:spPr>
            <a:xfrm>
              <a:off x="3429575" y="2240325"/>
              <a:ext cx="25" cy="10325"/>
            </a:xfrm>
            <a:custGeom>
              <a:avLst/>
              <a:gdLst/>
              <a:ahLst/>
              <a:cxnLst/>
              <a:rect l="l" t="t" r="r" b="b"/>
              <a:pathLst>
                <a:path w="1" h="413" extrusionOk="0">
                  <a:moveTo>
                    <a:pt x="0" y="1"/>
                  </a:moveTo>
                  <a:lnTo>
                    <a:pt x="0" y="1"/>
                  </a:lnTo>
                  <a:lnTo>
                    <a:pt x="0" y="412"/>
                  </a:lnTo>
                  <a:lnTo>
                    <a:pt x="0" y="412"/>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16"/>
            <p:cNvSpPr/>
            <p:nvPr/>
          </p:nvSpPr>
          <p:spPr>
            <a:xfrm>
              <a:off x="3429575" y="2240325"/>
              <a:ext cx="25" cy="10325"/>
            </a:xfrm>
            <a:custGeom>
              <a:avLst/>
              <a:gdLst/>
              <a:ahLst/>
              <a:cxnLst/>
              <a:rect l="l" t="t" r="r" b="b"/>
              <a:pathLst>
                <a:path w="1" h="413" extrusionOk="0">
                  <a:moveTo>
                    <a:pt x="0" y="1"/>
                  </a:moveTo>
                  <a:lnTo>
                    <a:pt x="0" y="1"/>
                  </a:lnTo>
                  <a:lnTo>
                    <a:pt x="0" y="412"/>
                  </a:lnTo>
                  <a:lnTo>
                    <a:pt x="0" y="412"/>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16"/>
            <p:cNvSpPr/>
            <p:nvPr/>
          </p:nvSpPr>
          <p:spPr>
            <a:xfrm>
              <a:off x="3429575" y="2240325"/>
              <a:ext cx="800" cy="10325"/>
            </a:xfrm>
            <a:custGeom>
              <a:avLst/>
              <a:gdLst/>
              <a:ahLst/>
              <a:cxnLst/>
              <a:rect l="l" t="t" r="r" b="b"/>
              <a:pathLst>
                <a:path w="32" h="413" extrusionOk="0">
                  <a:moveTo>
                    <a:pt x="0" y="1"/>
                  </a:moveTo>
                  <a:lnTo>
                    <a:pt x="0" y="412"/>
                  </a:lnTo>
                  <a:lnTo>
                    <a:pt x="32" y="412"/>
                  </a:lnTo>
                  <a:lnTo>
                    <a:pt x="32" y="1"/>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16"/>
            <p:cNvSpPr/>
            <p:nvPr/>
          </p:nvSpPr>
          <p:spPr>
            <a:xfrm>
              <a:off x="3430350" y="2240325"/>
              <a:ext cx="25" cy="10325"/>
            </a:xfrm>
            <a:custGeom>
              <a:avLst/>
              <a:gdLst/>
              <a:ahLst/>
              <a:cxnLst/>
              <a:rect l="l" t="t" r="r" b="b"/>
              <a:pathLst>
                <a:path w="1" h="413" extrusionOk="0">
                  <a:moveTo>
                    <a:pt x="1" y="1"/>
                  </a:moveTo>
                  <a:lnTo>
                    <a:pt x="1" y="1"/>
                  </a:lnTo>
                  <a:lnTo>
                    <a:pt x="1" y="412"/>
                  </a:lnTo>
                  <a:lnTo>
                    <a:pt x="1" y="412"/>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16"/>
            <p:cNvSpPr/>
            <p:nvPr/>
          </p:nvSpPr>
          <p:spPr>
            <a:xfrm>
              <a:off x="3430350" y="2240325"/>
              <a:ext cx="25" cy="10325"/>
            </a:xfrm>
            <a:custGeom>
              <a:avLst/>
              <a:gdLst/>
              <a:ahLst/>
              <a:cxnLst/>
              <a:rect l="l" t="t" r="r" b="b"/>
              <a:pathLst>
                <a:path w="1" h="413" extrusionOk="0">
                  <a:moveTo>
                    <a:pt x="1" y="1"/>
                  </a:moveTo>
                  <a:lnTo>
                    <a:pt x="1" y="1"/>
                  </a:lnTo>
                  <a:lnTo>
                    <a:pt x="1" y="412"/>
                  </a:lnTo>
                  <a:lnTo>
                    <a:pt x="1" y="412"/>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16"/>
            <p:cNvSpPr/>
            <p:nvPr/>
          </p:nvSpPr>
          <p:spPr>
            <a:xfrm>
              <a:off x="3430350" y="2240325"/>
              <a:ext cx="825" cy="10325"/>
            </a:xfrm>
            <a:custGeom>
              <a:avLst/>
              <a:gdLst/>
              <a:ahLst/>
              <a:cxnLst/>
              <a:rect l="l" t="t" r="r" b="b"/>
              <a:pathLst>
                <a:path w="33" h="413" extrusionOk="0">
                  <a:moveTo>
                    <a:pt x="1" y="1"/>
                  </a:moveTo>
                  <a:lnTo>
                    <a:pt x="1" y="412"/>
                  </a:lnTo>
                  <a:lnTo>
                    <a:pt x="32" y="412"/>
                  </a:lnTo>
                  <a:lnTo>
                    <a:pt x="32" y="1"/>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16"/>
            <p:cNvSpPr/>
            <p:nvPr/>
          </p:nvSpPr>
          <p:spPr>
            <a:xfrm>
              <a:off x="3431150" y="2240325"/>
              <a:ext cx="25" cy="10325"/>
            </a:xfrm>
            <a:custGeom>
              <a:avLst/>
              <a:gdLst/>
              <a:ahLst/>
              <a:cxnLst/>
              <a:rect l="l" t="t" r="r" b="b"/>
              <a:pathLst>
                <a:path w="1" h="413" extrusionOk="0">
                  <a:moveTo>
                    <a:pt x="0" y="1"/>
                  </a:moveTo>
                  <a:lnTo>
                    <a:pt x="0" y="1"/>
                  </a:lnTo>
                  <a:lnTo>
                    <a:pt x="0" y="412"/>
                  </a:lnTo>
                  <a:lnTo>
                    <a:pt x="0" y="412"/>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16"/>
            <p:cNvSpPr/>
            <p:nvPr/>
          </p:nvSpPr>
          <p:spPr>
            <a:xfrm>
              <a:off x="3431150" y="2240325"/>
              <a:ext cx="25" cy="10325"/>
            </a:xfrm>
            <a:custGeom>
              <a:avLst/>
              <a:gdLst/>
              <a:ahLst/>
              <a:cxnLst/>
              <a:rect l="l" t="t" r="r" b="b"/>
              <a:pathLst>
                <a:path w="1" h="413" extrusionOk="0">
                  <a:moveTo>
                    <a:pt x="0" y="1"/>
                  </a:moveTo>
                  <a:lnTo>
                    <a:pt x="0" y="1"/>
                  </a:lnTo>
                  <a:lnTo>
                    <a:pt x="0" y="412"/>
                  </a:lnTo>
                  <a:lnTo>
                    <a:pt x="0" y="412"/>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16"/>
            <p:cNvSpPr/>
            <p:nvPr/>
          </p:nvSpPr>
          <p:spPr>
            <a:xfrm>
              <a:off x="3431150" y="2240325"/>
              <a:ext cx="825" cy="10325"/>
            </a:xfrm>
            <a:custGeom>
              <a:avLst/>
              <a:gdLst/>
              <a:ahLst/>
              <a:cxnLst/>
              <a:rect l="l" t="t" r="r" b="b"/>
              <a:pathLst>
                <a:path w="33" h="413" extrusionOk="0">
                  <a:moveTo>
                    <a:pt x="0" y="1"/>
                  </a:moveTo>
                  <a:lnTo>
                    <a:pt x="0" y="412"/>
                  </a:lnTo>
                  <a:lnTo>
                    <a:pt x="32" y="412"/>
                  </a:lnTo>
                  <a:lnTo>
                    <a:pt x="32" y="1"/>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16"/>
            <p:cNvSpPr/>
            <p:nvPr/>
          </p:nvSpPr>
          <p:spPr>
            <a:xfrm>
              <a:off x="3431150" y="2240325"/>
              <a:ext cx="825" cy="10325"/>
            </a:xfrm>
            <a:custGeom>
              <a:avLst/>
              <a:gdLst/>
              <a:ahLst/>
              <a:cxnLst/>
              <a:rect l="l" t="t" r="r" b="b"/>
              <a:pathLst>
                <a:path w="33" h="413" extrusionOk="0">
                  <a:moveTo>
                    <a:pt x="0" y="1"/>
                  </a:moveTo>
                  <a:lnTo>
                    <a:pt x="0" y="412"/>
                  </a:lnTo>
                  <a:lnTo>
                    <a:pt x="32" y="412"/>
                  </a:lnTo>
                  <a:lnTo>
                    <a:pt x="32" y="1"/>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16"/>
            <p:cNvSpPr/>
            <p:nvPr/>
          </p:nvSpPr>
          <p:spPr>
            <a:xfrm>
              <a:off x="3431950" y="2240325"/>
              <a:ext cx="25" cy="10325"/>
            </a:xfrm>
            <a:custGeom>
              <a:avLst/>
              <a:gdLst/>
              <a:ahLst/>
              <a:cxnLst/>
              <a:rect l="l" t="t" r="r" b="b"/>
              <a:pathLst>
                <a:path w="1" h="413" extrusionOk="0">
                  <a:moveTo>
                    <a:pt x="0" y="1"/>
                  </a:moveTo>
                  <a:lnTo>
                    <a:pt x="0" y="1"/>
                  </a:lnTo>
                  <a:lnTo>
                    <a:pt x="0" y="412"/>
                  </a:lnTo>
                  <a:lnTo>
                    <a:pt x="0" y="412"/>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16"/>
            <p:cNvSpPr/>
            <p:nvPr/>
          </p:nvSpPr>
          <p:spPr>
            <a:xfrm>
              <a:off x="3431950" y="2240325"/>
              <a:ext cx="25" cy="10325"/>
            </a:xfrm>
            <a:custGeom>
              <a:avLst/>
              <a:gdLst/>
              <a:ahLst/>
              <a:cxnLst/>
              <a:rect l="l" t="t" r="r" b="b"/>
              <a:pathLst>
                <a:path w="1" h="413" extrusionOk="0">
                  <a:moveTo>
                    <a:pt x="0" y="1"/>
                  </a:moveTo>
                  <a:lnTo>
                    <a:pt x="0" y="1"/>
                  </a:lnTo>
                  <a:lnTo>
                    <a:pt x="0" y="412"/>
                  </a:lnTo>
                  <a:lnTo>
                    <a:pt x="0" y="412"/>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16"/>
            <p:cNvSpPr/>
            <p:nvPr/>
          </p:nvSpPr>
          <p:spPr>
            <a:xfrm>
              <a:off x="3431950" y="2240325"/>
              <a:ext cx="800" cy="10325"/>
            </a:xfrm>
            <a:custGeom>
              <a:avLst/>
              <a:gdLst/>
              <a:ahLst/>
              <a:cxnLst/>
              <a:rect l="l" t="t" r="r" b="b"/>
              <a:pathLst>
                <a:path w="32" h="413" extrusionOk="0">
                  <a:moveTo>
                    <a:pt x="0" y="1"/>
                  </a:moveTo>
                  <a:lnTo>
                    <a:pt x="0" y="412"/>
                  </a:lnTo>
                  <a:lnTo>
                    <a:pt x="32" y="412"/>
                  </a:lnTo>
                  <a:lnTo>
                    <a:pt x="32" y="1"/>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16"/>
            <p:cNvSpPr/>
            <p:nvPr/>
          </p:nvSpPr>
          <p:spPr>
            <a:xfrm>
              <a:off x="3432725" y="2240325"/>
              <a:ext cx="25" cy="10325"/>
            </a:xfrm>
            <a:custGeom>
              <a:avLst/>
              <a:gdLst/>
              <a:ahLst/>
              <a:cxnLst/>
              <a:rect l="l" t="t" r="r" b="b"/>
              <a:pathLst>
                <a:path w="1" h="413" extrusionOk="0">
                  <a:moveTo>
                    <a:pt x="1" y="1"/>
                  </a:moveTo>
                  <a:lnTo>
                    <a:pt x="1" y="1"/>
                  </a:lnTo>
                  <a:lnTo>
                    <a:pt x="1" y="412"/>
                  </a:lnTo>
                  <a:lnTo>
                    <a:pt x="1" y="412"/>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16"/>
            <p:cNvSpPr/>
            <p:nvPr/>
          </p:nvSpPr>
          <p:spPr>
            <a:xfrm>
              <a:off x="3432725" y="2240325"/>
              <a:ext cx="25" cy="10325"/>
            </a:xfrm>
            <a:custGeom>
              <a:avLst/>
              <a:gdLst/>
              <a:ahLst/>
              <a:cxnLst/>
              <a:rect l="l" t="t" r="r" b="b"/>
              <a:pathLst>
                <a:path w="1" h="413" extrusionOk="0">
                  <a:moveTo>
                    <a:pt x="1" y="1"/>
                  </a:moveTo>
                  <a:lnTo>
                    <a:pt x="1" y="1"/>
                  </a:lnTo>
                  <a:lnTo>
                    <a:pt x="1" y="412"/>
                  </a:lnTo>
                  <a:lnTo>
                    <a:pt x="1" y="412"/>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16"/>
            <p:cNvSpPr/>
            <p:nvPr/>
          </p:nvSpPr>
          <p:spPr>
            <a:xfrm>
              <a:off x="3432725" y="2240325"/>
              <a:ext cx="825" cy="10325"/>
            </a:xfrm>
            <a:custGeom>
              <a:avLst/>
              <a:gdLst/>
              <a:ahLst/>
              <a:cxnLst/>
              <a:rect l="l" t="t" r="r" b="b"/>
              <a:pathLst>
                <a:path w="33" h="413" extrusionOk="0">
                  <a:moveTo>
                    <a:pt x="1" y="1"/>
                  </a:moveTo>
                  <a:lnTo>
                    <a:pt x="1" y="412"/>
                  </a:lnTo>
                  <a:lnTo>
                    <a:pt x="32" y="412"/>
                  </a:lnTo>
                  <a:lnTo>
                    <a:pt x="32" y="1"/>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16"/>
            <p:cNvSpPr/>
            <p:nvPr/>
          </p:nvSpPr>
          <p:spPr>
            <a:xfrm>
              <a:off x="3433525" y="2240325"/>
              <a:ext cx="25" cy="10325"/>
            </a:xfrm>
            <a:custGeom>
              <a:avLst/>
              <a:gdLst/>
              <a:ahLst/>
              <a:cxnLst/>
              <a:rect l="l" t="t" r="r" b="b"/>
              <a:pathLst>
                <a:path w="1" h="413" extrusionOk="0">
                  <a:moveTo>
                    <a:pt x="0" y="1"/>
                  </a:moveTo>
                  <a:lnTo>
                    <a:pt x="0" y="1"/>
                  </a:lnTo>
                  <a:lnTo>
                    <a:pt x="0" y="412"/>
                  </a:lnTo>
                  <a:lnTo>
                    <a:pt x="0" y="412"/>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16"/>
            <p:cNvSpPr/>
            <p:nvPr/>
          </p:nvSpPr>
          <p:spPr>
            <a:xfrm>
              <a:off x="3433525" y="2240325"/>
              <a:ext cx="25" cy="10325"/>
            </a:xfrm>
            <a:custGeom>
              <a:avLst/>
              <a:gdLst/>
              <a:ahLst/>
              <a:cxnLst/>
              <a:rect l="l" t="t" r="r" b="b"/>
              <a:pathLst>
                <a:path w="1" h="413" extrusionOk="0">
                  <a:moveTo>
                    <a:pt x="0" y="1"/>
                  </a:moveTo>
                  <a:lnTo>
                    <a:pt x="0" y="1"/>
                  </a:lnTo>
                  <a:lnTo>
                    <a:pt x="0" y="412"/>
                  </a:lnTo>
                  <a:lnTo>
                    <a:pt x="0" y="412"/>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16"/>
            <p:cNvSpPr/>
            <p:nvPr/>
          </p:nvSpPr>
          <p:spPr>
            <a:xfrm>
              <a:off x="3433525" y="2240325"/>
              <a:ext cx="25" cy="10325"/>
            </a:xfrm>
            <a:custGeom>
              <a:avLst/>
              <a:gdLst/>
              <a:ahLst/>
              <a:cxnLst/>
              <a:rect l="l" t="t" r="r" b="b"/>
              <a:pathLst>
                <a:path w="1" h="413" extrusionOk="0">
                  <a:moveTo>
                    <a:pt x="0" y="1"/>
                  </a:moveTo>
                  <a:lnTo>
                    <a:pt x="0" y="1"/>
                  </a:lnTo>
                  <a:lnTo>
                    <a:pt x="0" y="412"/>
                  </a:lnTo>
                  <a:lnTo>
                    <a:pt x="0" y="412"/>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16"/>
            <p:cNvSpPr/>
            <p:nvPr/>
          </p:nvSpPr>
          <p:spPr>
            <a:xfrm>
              <a:off x="3434325" y="2240325"/>
              <a:ext cx="25" cy="10325"/>
            </a:xfrm>
            <a:custGeom>
              <a:avLst/>
              <a:gdLst/>
              <a:ahLst/>
              <a:cxnLst/>
              <a:rect l="l" t="t" r="r" b="b"/>
              <a:pathLst>
                <a:path w="1" h="413" extrusionOk="0">
                  <a:moveTo>
                    <a:pt x="0" y="1"/>
                  </a:moveTo>
                  <a:lnTo>
                    <a:pt x="0" y="1"/>
                  </a:lnTo>
                  <a:lnTo>
                    <a:pt x="0" y="412"/>
                  </a:lnTo>
                  <a:lnTo>
                    <a:pt x="0" y="412"/>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16"/>
            <p:cNvSpPr/>
            <p:nvPr/>
          </p:nvSpPr>
          <p:spPr>
            <a:xfrm>
              <a:off x="3434325" y="2240325"/>
              <a:ext cx="25" cy="10325"/>
            </a:xfrm>
            <a:custGeom>
              <a:avLst/>
              <a:gdLst/>
              <a:ahLst/>
              <a:cxnLst/>
              <a:rect l="l" t="t" r="r" b="b"/>
              <a:pathLst>
                <a:path w="1" h="413" extrusionOk="0">
                  <a:moveTo>
                    <a:pt x="0" y="1"/>
                  </a:moveTo>
                  <a:lnTo>
                    <a:pt x="0" y="1"/>
                  </a:lnTo>
                  <a:lnTo>
                    <a:pt x="0" y="412"/>
                  </a:lnTo>
                  <a:lnTo>
                    <a:pt x="0" y="412"/>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16"/>
            <p:cNvSpPr/>
            <p:nvPr/>
          </p:nvSpPr>
          <p:spPr>
            <a:xfrm>
              <a:off x="3434325" y="2240325"/>
              <a:ext cx="25" cy="10325"/>
            </a:xfrm>
            <a:custGeom>
              <a:avLst/>
              <a:gdLst/>
              <a:ahLst/>
              <a:cxnLst/>
              <a:rect l="l" t="t" r="r" b="b"/>
              <a:pathLst>
                <a:path w="1" h="413" extrusionOk="0">
                  <a:moveTo>
                    <a:pt x="0" y="1"/>
                  </a:moveTo>
                  <a:lnTo>
                    <a:pt x="0" y="1"/>
                  </a:lnTo>
                  <a:lnTo>
                    <a:pt x="0" y="412"/>
                  </a:lnTo>
                  <a:lnTo>
                    <a:pt x="0" y="412"/>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16"/>
            <p:cNvSpPr/>
            <p:nvPr/>
          </p:nvSpPr>
          <p:spPr>
            <a:xfrm>
              <a:off x="3434325" y="2240325"/>
              <a:ext cx="800" cy="10325"/>
            </a:xfrm>
            <a:custGeom>
              <a:avLst/>
              <a:gdLst/>
              <a:ahLst/>
              <a:cxnLst/>
              <a:rect l="l" t="t" r="r" b="b"/>
              <a:pathLst>
                <a:path w="32" h="413" extrusionOk="0">
                  <a:moveTo>
                    <a:pt x="0" y="1"/>
                  </a:moveTo>
                  <a:lnTo>
                    <a:pt x="0" y="412"/>
                  </a:lnTo>
                  <a:lnTo>
                    <a:pt x="32" y="412"/>
                  </a:lnTo>
                  <a:lnTo>
                    <a:pt x="32" y="1"/>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16"/>
            <p:cNvSpPr/>
            <p:nvPr/>
          </p:nvSpPr>
          <p:spPr>
            <a:xfrm>
              <a:off x="3435100" y="2240325"/>
              <a:ext cx="25" cy="10325"/>
            </a:xfrm>
            <a:custGeom>
              <a:avLst/>
              <a:gdLst/>
              <a:ahLst/>
              <a:cxnLst/>
              <a:rect l="l" t="t" r="r" b="b"/>
              <a:pathLst>
                <a:path w="1" h="413" extrusionOk="0">
                  <a:moveTo>
                    <a:pt x="1" y="1"/>
                  </a:moveTo>
                  <a:lnTo>
                    <a:pt x="1" y="1"/>
                  </a:lnTo>
                  <a:lnTo>
                    <a:pt x="1" y="412"/>
                  </a:lnTo>
                  <a:lnTo>
                    <a:pt x="1" y="412"/>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16"/>
            <p:cNvSpPr/>
            <p:nvPr/>
          </p:nvSpPr>
          <p:spPr>
            <a:xfrm>
              <a:off x="3435100" y="2240325"/>
              <a:ext cx="25" cy="10325"/>
            </a:xfrm>
            <a:custGeom>
              <a:avLst/>
              <a:gdLst/>
              <a:ahLst/>
              <a:cxnLst/>
              <a:rect l="l" t="t" r="r" b="b"/>
              <a:pathLst>
                <a:path w="1" h="413" extrusionOk="0">
                  <a:moveTo>
                    <a:pt x="1" y="1"/>
                  </a:moveTo>
                  <a:lnTo>
                    <a:pt x="1" y="1"/>
                  </a:lnTo>
                  <a:lnTo>
                    <a:pt x="1" y="412"/>
                  </a:lnTo>
                  <a:lnTo>
                    <a:pt x="1" y="412"/>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16"/>
            <p:cNvSpPr/>
            <p:nvPr/>
          </p:nvSpPr>
          <p:spPr>
            <a:xfrm>
              <a:off x="3435100" y="2240325"/>
              <a:ext cx="25" cy="10325"/>
            </a:xfrm>
            <a:custGeom>
              <a:avLst/>
              <a:gdLst/>
              <a:ahLst/>
              <a:cxnLst/>
              <a:rect l="l" t="t" r="r" b="b"/>
              <a:pathLst>
                <a:path w="1" h="413" extrusionOk="0">
                  <a:moveTo>
                    <a:pt x="1" y="1"/>
                  </a:moveTo>
                  <a:lnTo>
                    <a:pt x="1" y="1"/>
                  </a:lnTo>
                  <a:lnTo>
                    <a:pt x="1" y="412"/>
                  </a:lnTo>
                  <a:lnTo>
                    <a:pt x="1" y="412"/>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16"/>
            <p:cNvSpPr/>
            <p:nvPr/>
          </p:nvSpPr>
          <p:spPr>
            <a:xfrm>
              <a:off x="3435900" y="2240325"/>
              <a:ext cx="25" cy="10325"/>
            </a:xfrm>
            <a:custGeom>
              <a:avLst/>
              <a:gdLst/>
              <a:ahLst/>
              <a:cxnLst/>
              <a:rect l="l" t="t" r="r" b="b"/>
              <a:pathLst>
                <a:path w="1" h="413" extrusionOk="0">
                  <a:moveTo>
                    <a:pt x="0" y="1"/>
                  </a:moveTo>
                  <a:lnTo>
                    <a:pt x="0" y="1"/>
                  </a:lnTo>
                  <a:lnTo>
                    <a:pt x="0" y="412"/>
                  </a:lnTo>
                  <a:lnTo>
                    <a:pt x="0" y="412"/>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16"/>
            <p:cNvSpPr/>
            <p:nvPr/>
          </p:nvSpPr>
          <p:spPr>
            <a:xfrm>
              <a:off x="3435900" y="2240325"/>
              <a:ext cx="25" cy="10325"/>
            </a:xfrm>
            <a:custGeom>
              <a:avLst/>
              <a:gdLst/>
              <a:ahLst/>
              <a:cxnLst/>
              <a:rect l="l" t="t" r="r" b="b"/>
              <a:pathLst>
                <a:path w="1" h="413" extrusionOk="0">
                  <a:moveTo>
                    <a:pt x="0" y="1"/>
                  </a:moveTo>
                  <a:lnTo>
                    <a:pt x="0" y="1"/>
                  </a:lnTo>
                  <a:lnTo>
                    <a:pt x="0" y="412"/>
                  </a:lnTo>
                  <a:lnTo>
                    <a:pt x="0" y="412"/>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16"/>
            <p:cNvSpPr/>
            <p:nvPr/>
          </p:nvSpPr>
          <p:spPr>
            <a:xfrm>
              <a:off x="3435900" y="2240325"/>
              <a:ext cx="25" cy="10325"/>
            </a:xfrm>
            <a:custGeom>
              <a:avLst/>
              <a:gdLst/>
              <a:ahLst/>
              <a:cxnLst/>
              <a:rect l="l" t="t" r="r" b="b"/>
              <a:pathLst>
                <a:path w="1" h="413" extrusionOk="0">
                  <a:moveTo>
                    <a:pt x="0" y="1"/>
                  </a:moveTo>
                  <a:lnTo>
                    <a:pt x="0" y="1"/>
                  </a:lnTo>
                  <a:lnTo>
                    <a:pt x="0" y="412"/>
                  </a:lnTo>
                  <a:lnTo>
                    <a:pt x="0" y="412"/>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16"/>
            <p:cNvSpPr/>
            <p:nvPr/>
          </p:nvSpPr>
          <p:spPr>
            <a:xfrm>
              <a:off x="3436700" y="2240325"/>
              <a:ext cx="25" cy="10325"/>
            </a:xfrm>
            <a:custGeom>
              <a:avLst/>
              <a:gdLst/>
              <a:ahLst/>
              <a:cxnLst/>
              <a:rect l="l" t="t" r="r" b="b"/>
              <a:pathLst>
                <a:path w="1" h="413" extrusionOk="0">
                  <a:moveTo>
                    <a:pt x="0" y="1"/>
                  </a:moveTo>
                  <a:lnTo>
                    <a:pt x="0" y="1"/>
                  </a:lnTo>
                  <a:lnTo>
                    <a:pt x="0" y="412"/>
                  </a:lnTo>
                  <a:lnTo>
                    <a:pt x="0" y="412"/>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16"/>
            <p:cNvSpPr/>
            <p:nvPr/>
          </p:nvSpPr>
          <p:spPr>
            <a:xfrm>
              <a:off x="3436700" y="2240325"/>
              <a:ext cx="25" cy="10325"/>
            </a:xfrm>
            <a:custGeom>
              <a:avLst/>
              <a:gdLst/>
              <a:ahLst/>
              <a:cxnLst/>
              <a:rect l="l" t="t" r="r" b="b"/>
              <a:pathLst>
                <a:path w="1" h="413" extrusionOk="0">
                  <a:moveTo>
                    <a:pt x="0" y="1"/>
                  </a:moveTo>
                  <a:lnTo>
                    <a:pt x="0" y="1"/>
                  </a:lnTo>
                  <a:lnTo>
                    <a:pt x="0" y="412"/>
                  </a:lnTo>
                  <a:lnTo>
                    <a:pt x="0" y="412"/>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16"/>
            <p:cNvSpPr/>
            <p:nvPr/>
          </p:nvSpPr>
          <p:spPr>
            <a:xfrm>
              <a:off x="3453325" y="2302875"/>
              <a:ext cx="8725" cy="9525"/>
            </a:xfrm>
            <a:custGeom>
              <a:avLst/>
              <a:gdLst/>
              <a:ahLst/>
              <a:cxnLst/>
              <a:rect l="l" t="t" r="r" b="b"/>
              <a:pathLst>
                <a:path w="349" h="381" extrusionOk="0">
                  <a:moveTo>
                    <a:pt x="190" y="0"/>
                  </a:moveTo>
                  <a:cubicBezTo>
                    <a:pt x="63" y="0"/>
                    <a:pt x="0" y="95"/>
                    <a:pt x="0" y="190"/>
                  </a:cubicBezTo>
                  <a:cubicBezTo>
                    <a:pt x="0" y="285"/>
                    <a:pt x="63" y="380"/>
                    <a:pt x="190" y="380"/>
                  </a:cubicBezTo>
                  <a:cubicBezTo>
                    <a:pt x="285" y="380"/>
                    <a:pt x="348" y="285"/>
                    <a:pt x="348" y="190"/>
                  </a:cubicBezTo>
                  <a:cubicBezTo>
                    <a:pt x="348" y="95"/>
                    <a:pt x="285" y="0"/>
                    <a:pt x="190" y="0"/>
                  </a:cubicBez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16"/>
            <p:cNvSpPr/>
            <p:nvPr/>
          </p:nvSpPr>
          <p:spPr>
            <a:xfrm>
              <a:off x="3453325" y="2302875"/>
              <a:ext cx="25" cy="9525"/>
            </a:xfrm>
            <a:custGeom>
              <a:avLst/>
              <a:gdLst/>
              <a:ahLst/>
              <a:cxnLst/>
              <a:rect l="l" t="t" r="r" b="b"/>
              <a:pathLst>
                <a:path w="1" h="381" extrusionOk="0">
                  <a:moveTo>
                    <a:pt x="0" y="0"/>
                  </a:moveTo>
                  <a:lnTo>
                    <a:pt x="0" y="0"/>
                  </a:lnTo>
                  <a:lnTo>
                    <a:pt x="0" y="380"/>
                  </a:lnTo>
                  <a:lnTo>
                    <a:pt x="0" y="380"/>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16"/>
            <p:cNvSpPr/>
            <p:nvPr/>
          </p:nvSpPr>
          <p:spPr>
            <a:xfrm>
              <a:off x="3453325" y="2302875"/>
              <a:ext cx="25" cy="9525"/>
            </a:xfrm>
            <a:custGeom>
              <a:avLst/>
              <a:gdLst/>
              <a:ahLst/>
              <a:cxnLst/>
              <a:rect l="l" t="t" r="r" b="b"/>
              <a:pathLst>
                <a:path w="1" h="381" extrusionOk="0">
                  <a:moveTo>
                    <a:pt x="0" y="0"/>
                  </a:moveTo>
                  <a:lnTo>
                    <a:pt x="0" y="0"/>
                  </a:lnTo>
                  <a:lnTo>
                    <a:pt x="0" y="380"/>
                  </a:lnTo>
                  <a:lnTo>
                    <a:pt x="0" y="380"/>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16"/>
            <p:cNvSpPr/>
            <p:nvPr/>
          </p:nvSpPr>
          <p:spPr>
            <a:xfrm>
              <a:off x="3453325" y="2302875"/>
              <a:ext cx="800" cy="9525"/>
            </a:xfrm>
            <a:custGeom>
              <a:avLst/>
              <a:gdLst/>
              <a:ahLst/>
              <a:cxnLst/>
              <a:rect l="l" t="t" r="r" b="b"/>
              <a:pathLst>
                <a:path w="32" h="381" extrusionOk="0">
                  <a:moveTo>
                    <a:pt x="0" y="0"/>
                  </a:moveTo>
                  <a:lnTo>
                    <a:pt x="0" y="380"/>
                  </a:lnTo>
                  <a:lnTo>
                    <a:pt x="32" y="380"/>
                  </a:lnTo>
                  <a:lnTo>
                    <a:pt x="32" y="0"/>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16"/>
            <p:cNvSpPr/>
            <p:nvPr/>
          </p:nvSpPr>
          <p:spPr>
            <a:xfrm>
              <a:off x="3454100" y="2302875"/>
              <a:ext cx="25" cy="9525"/>
            </a:xfrm>
            <a:custGeom>
              <a:avLst/>
              <a:gdLst/>
              <a:ahLst/>
              <a:cxnLst/>
              <a:rect l="l" t="t" r="r" b="b"/>
              <a:pathLst>
                <a:path w="1" h="381" extrusionOk="0">
                  <a:moveTo>
                    <a:pt x="1" y="0"/>
                  </a:moveTo>
                  <a:lnTo>
                    <a:pt x="1" y="0"/>
                  </a:lnTo>
                  <a:lnTo>
                    <a:pt x="1" y="380"/>
                  </a:lnTo>
                  <a:lnTo>
                    <a:pt x="1" y="380"/>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16"/>
            <p:cNvSpPr/>
            <p:nvPr/>
          </p:nvSpPr>
          <p:spPr>
            <a:xfrm>
              <a:off x="3454100" y="2302875"/>
              <a:ext cx="25" cy="9525"/>
            </a:xfrm>
            <a:custGeom>
              <a:avLst/>
              <a:gdLst/>
              <a:ahLst/>
              <a:cxnLst/>
              <a:rect l="l" t="t" r="r" b="b"/>
              <a:pathLst>
                <a:path w="1" h="381" extrusionOk="0">
                  <a:moveTo>
                    <a:pt x="1" y="0"/>
                  </a:moveTo>
                  <a:lnTo>
                    <a:pt x="1" y="0"/>
                  </a:lnTo>
                  <a:lnTo>
                    <a:pt x="1" y="380"/>
                  </a:lnTo>
                  <a:lnTo>
                    <a:pt x="1" y="380"/>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16"/>
            <p:cNvSpPr/>
            <p:nvPr/>
          </p:nvSpPr>
          <p:spPr>
            <a:xfrm>
              <a:off x="3454100" y="2302875"/>
              <a:ext cx="825" cy="9525"/>
            </a:xfrm>
            <a:custGeom>
              <a:avLst/>
              <a:gdLst/>
              <a:ahLst/>
              <a:cxnLst/>
              <a:rect l="l" t="t" r="r" b="b"/>
              <a:pathLst>
                <a:path w="33" h="381" extrusionOk="0">
                  <a:moveTo>
                    <a:pt x="1" y="0"/>
                  </a:moveTo>
                  <a:lnTo>
                    <a:pt x="1" y="380"/>
                  </a:lnTo>
                  <a:lnTo>
                    <a:pt x="32" y="380"/>
                  </a:lnTo>
                  <a:lnTo>
                    <a:pt x="32" y="0"/>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16"/>
            <p:cNvSpPr/>
            <p:nvPr/>
          </p:nvSpPr>
          <p:spPr>
            <a:xfrm>
              <a:off x="3454900" y="2302875"/>
              <a:ext cx="25" cy="9525"/>
            </a:xfrm>
            <a:custGeom>
              <a:avLst/>
              <a:gdLst/>
              <a:ahLst/>
              <a:cxnLst/>
              <a:rect l="l" t="t" r="r" b="b"/>
              <a:pathLst>
                <a:path w="1" h="381" extrusionOk="0">
                  <a:moveTo>
                    <a:pt x="0" y="0"/>
                  </a:moveTo>
                  <a:lnTo>
                    <a:pt x="0" y="0"/>
                  </a:lnTo>
                  <a:lnTo>
                    <a:pt x="0" y="380"/>
                  </a:lnTo>
                  <a:lnTo>
                    <a:pt x="0" y="380"/>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16"/>
            <p:cNvSpPr/>
            <p:nvPr/>
          </p:nvSpPr>
          <p:spPr>
            <a:xfrm>
              <a:off x="3454900" y="2302875"/>
              <a:ext cx="25" cy="9525"/>
            </a:xfrm>
            <a:custGeom>
              <a:avLst/>
              <a:gdLst/>
              <a:ahLst/>
              <a:cxnLst/>
              <a:rect l="l" t="t" r="r" b="b"/>
              <a:pathLst>
                <a:path w="1" h="381" extrusionOk="0">
                  <a:moveTo>
                    <a:pt x="0" y="0"/>
                  </a:moveTo>
                  <a:lnTo>
                    <a:pt x="0" y="0"/>
                  </a:lnTo>
                  <a:lnTo>
                    <a:pt x="0" y="380"/>
                  </a:lnTo>
                  <a:lnTo>
                    <a:pt x="0" y="380"/>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16"/>
            <p:cNvSpPr/>
            <p:nvPr/>
          </p:nvSpPr>
          <p:spPr>
            <a:xfrm>
              <a:off x="3454900" y="2302875"/>
              <a:ext cx="25" cy="9525"/>
            </a:xfrm>
            <a:custGeom>
              <a:avLst/>
              <a:gdLst/>
              <a:ahLst/>
              <a:cxnLst/>
              <a:rect l="l" t="t" r="r" b="b"/>
              <a:pathLst>
                <a:path w="1" h="381" extrusionOk="0">
                  <a:moveTo>
                    <a:pt x="0" y="0"/>
                  </a:moveTo>
                  <a:lnTo>
                    <a:pt x="0" y="0"/>
                  </a:lnTo>
                  <a:lnTo>
                    <a:pt x="0" y="380"/>
                  </a:lnTo>
                  <a:lnTo>
                    <a:pt x="0" y="380"/>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16"/>
            <p:cNvSpPr/>
            <p:nvPr/>
          </p:nvSpPr>
          <p:spPr>
            <a:xfrm>
              <a:off x="3454900" y="2302875"/>
              <a:ext cx="825" cy="9525"/>
            </a:xfrm>
            <a:custGeom>
              <a:avLst/>
              <a:gdLst/>
              <a:ahLst/>
              <a:cxnLst/>
              <a:rect l="l" t="t" r="r" b="b"/>
              <a:pathLst>
                <a:path w="33" h="381" extrusionOk="0">
                  <a:moveTo>
                    <a:pt x="0" y="0"/>
                  </a:moveTo>
                  <a:lnTo>
                    <a:pt x="0" y="380"/>
                  </a:lnTo>
                  <a:lnTo>
                    <a:pt x="32" y="380"/>
                  </a:lnTo>
                  <a:lnTo>
                    <a:pt x="32" y="0"/>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16"/>
            <p:cNvSpPr/>
            <p:nvPr/>
          </p:nvSpPr>
          <p:spPr>
            <a:xfrm>
              <a:off x="3455700" y="2302875"/>
              <a:ext cx="25" cy="9525"/>
            </a:xfrm>
            <a:custGeom>
              <a:avLst/>
              <a:gdLst/>
              <a:ahLst/>
              <a:cxnLst/>
              <a:rect l="l" t="t" r="r" b="b"/>
              <a:pathLst>
                <a:path w="1" h="381" extrusionOk="0">
                  <a:moveTo>
                    <a:pt x="0" y="0"/>
                  </a:moveTo>
                  <a:lnTo>
                    <a:pt x="0" y="0"/>
                  </a:lnTo>
                  <a:lnTo>
                    <a:pt x="0" y="380"/>
                  </a:lnTo>
                  <a:lnTo>
                    <a:pt x="0" y="380"/>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16"/>
            <p:cNvSpPr/>
            <p:nvPr/>
          </p:nvSpPr>
          <p:spPr>
            <a:xfrm>
              <a:off x="3455700" y="2302875"/>
              <a:ext cx="25" cy="9525"/>
            </a:xfrm>
            <a:custGeom>
              <a:avLst/>
              <a:gdLst/>
              <a:ahLst/>
              <a:cxnLst/>
              <a:rect l="l" t="t" r="r" b="b"/>
              <a:pathLst>
                <a:path w="1" h="381" extrusionOk="0">
                  <a:moveTo>
                    <a:pt x="0" y="0"/>
                  </a:moveTo>
                  <a:lnTo>
                    <a:pt x="0" y="0"/>
                  </a:lnTo>
                  <a:lnTo>
                    <a:pt x="0" y="380"/>
                  </a:lnTo>
                  <a:lnTo>
                    <a:pt x="0" y="380"/>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16"/>
            <p:cNvSpPr/>
            <p:nvPr/>
          </p:nvSpPr>
          <p:spPr>
            <a:xfrm>
              <a:off x="3455700" y="2302875"/>
              <a:ext cx="800" cy="9525"/>
            </a:xfrm>
            <a:custGeom>
              <a:avLst/>
              <a:gdLst/>
              <a:ahLst/>
              <a:cxnLst/>
              <a:rect l="l" t="t" r="r" b="b"/>
              <a:pathLst>
                <a:path w="32" h="381" extrusionOk="0">
                  <a:moveTo>
                    <a:pt x="0" y="0"/>
                  </a:moveTo>
                  <a:lnTo>
                    <a:pt x="0" y="380"/>
                  </a:lnTo>
                  <a:lnTo>
                    <a:pt x="32" y="380"/>
                  </a:lnTo>
                  <a:lnTo>
                    <a:pt x="32" y="0"/>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16"/>
            <p:cNvSpPr/>
            <p:nvPr/>
          </p:nvSpPr>
          <p:spPr>
            <a:xfrm>
              <a:off x="3456475" y="2302875"/>
              <a:ext cx="25" cy="9525"/>
            </a:xfrm>
            <a:custGeom>
              <a:avLst/>
              <a:gdLst/>
              <a:ahLst/>
              <a:cxnLst/>
              <a:rect l="l" t="t" r="r" b="b"/>
              <a:pathLst>
                <a:path w="1" h="381" extrusionOk="0">
                  <a:moveTo>
                    <a:pt x="1" y="0"/>
                  </a:moveTo>
                  <a:lnTo>
                    <a:pt x="1" y="0"/>
                  </a:lnTo>
                  <a:lnTo>
                    <a:pt x="1" y="380"/>
                  </a:lnTo>
                  <a:lnTo>
                    <a:pt x="1" y="380"/>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16"/>
            <p:cNvSpPr/>
            <p:nvPr/>
          </p:nvSpPr>
          <p:spPr>
            <a:xfrm>
              <a:off x="3456475" y="2302875"/>
              <a:ext cx="25" cy="9525"/>
            </a:xfrm>
            <a:custGeom>
              <a:avLst/>
              <a:gdLst/>
              <a:ahLst/>
              <a:cxnLst/>
              <a:rect l="l" t="t" r="r" b="b"/>
              <a:pathLst>
                <a:path w="1" h="381" extrusionOk="0">
                  <a:moveTo>
                    <a:pt x="1" y="0"/>
                  </a:moveTo>
                  <a:lnTo>
                    <a:pt x="1" y="0"/>
                  </a:lnTo>
                  <a:lnTo>
                    <a:pt x="1" y="380"/>
                  </a:lnTo>
                  <a:lnTo>
                    <a:pt x="1" y="380"/>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16"/>
            <p:cNvSpPr/>
            <p:nvPr/>
          </p:nvSpPr>
          <p:spPr>
            <a:xfrm>
              <a:off x="3456475" y="2302875"/>
              <a:ext cx="825" cy="9525"/>
            </a:xfrm>
            <a:custGeom>
              <a:avLst/>
              <a:gdLst/>
              <a:ahLst/>
              <a:cxnLst/>
              <a:rect l="l" t="t" r="r" b="b"/>
              <a:pathLst>
                <a:path w="33" h="381" extrusionOk="0">
                  <a:moveTo>
                    <a:pt x="1" y="0"/>
                  </a:moveTo>
                  <a:lnTo>
                    <a:pt x="1" y="380"/>
                  </a:lnTo>
                  <a:lnTo>
                    <a:pt x="32" y="380"/>
                  </a:lnTo>
                  <a:lnTo>
                    <a:pt x="32" y="0"/>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16"/>
            <p:cNvSpPr/>
            <p:nvPr/>
          </p:nvSpPr>
          <p:spPr>
            <a:xfrm>
              <a:off x="3456475" y="2302875"/>
              <a:ext cx="825" cy="9525"/>
            </a:xfrm>
            <a:custGeom>
              <a:avLst/>
              <a:gdLst/>
              <a:ahLst/>
              <a:cxnLst/>
              <a:rect l="l" t="t" r="r" b="b"/>
              <a:pathLst>
                <a:path w="33" h="381" extrusionOk="0">
                  <a:moveTo>
                    <a:pt x="1" y="0"/>
                  </a:moveTo>
                  <a:lnTo>
                    <a:pt x="1" y="380"/>
                  </a:lnTo>
                  <a:lnTo>
                    <a:pt x="32" y="380"/>
                  </a:lnTo>
                  <a:lnTo>
                    <a:pt x="32" y="0"/>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16"/>
            <p:cNvSpPr/>
            <p:nvPr/>
          </p:nvSpPr>
          <p:spPr>
            <a:xfrm>
              <a:off x="3457275" y="2302875"/>
              <a:ext cx="25" cy="9525"/>
            </a:xfrm>
            <a:custGeom>
              <a:avLst/>
              <a:gdLst/>
              <a:ahLst/>
              <a:cxnLst/>
              <a:rect l="l" t="t" r="r" b="b"/>
              <a:pathLst>
                <a:path w="1" h="381" extrusionOk="0">
                  <a:moveTo>
                    <a:pt x="0" y="0"/>
                  </a:moveTo>
                  <a:lnTo>
                    <a:pt x="0" y="0"/>
                  </a:lnTo>
                  <a:lnTo>
                    <a:pt x="0" y="380"/>
                  </a:lnTo>
                  <a:lnTo>
                    <a:pt x="0" y="380"/>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16"/>
            <p:cNvSpPr/>
            <p:nvPr/>
          </p:nvSpPr>
          <p:spPr>
            <a:xfrm>
              <a:off x="3457275" y="2302875"/>
              <a:ext cx="25" cy="9525"/>
            </a:xfrm>
            <a:custGeom>
              <a:avLst/>
              <a:gdLst/>
              <a:ahLst/>
              <a:cxnLst/>
              <a:rect l="l" t="t" r="r" b="b"/>
              <a:pathLst>
                <a:path w="1" h="381" extrusionOk="0">
                  <a:moveTo>
                    <a:pt x="0" y="0"/>
                  </a:moveTo>
                  <a:lnTo>
                    <a:pt x="0" y="0"/>
                  </a:lnTo>
                  <a:lnTo>
                    <a:pt x="0" y="380"/>
                  </a:lnTo>
                  <a:lnTo>
                    <a:pt x="0" y="380"/>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16"/>
            <p:cNvSpPr/>
            <p:nvPr/>
          </p:nvSpPr>
          <p:spPr>
            <a:xfrm>
              <a:off x="3457275" y="2302875"/>
              <a:ext cx="825" cy="9525"/>
            </a:xfrm>
            <a:custGeom>
              <a:avLst/>
              <a:gdLst/>
              <a:ahLst/>
              <a:cxnLst/>
              <a:rect l="l" t="t" r="r" b="b"/>
              <a:pathLst>
                <a:path w="33" h="381" extrusionOk="0">
                  <a:moveTo>
                    <a:pt x="0" y="0"/>
                  </a:moveTo>
                  <a:lnTo>
                    <a:pt x="0" y="380"/>
                  </a:lnTo>
                  <a:lnTo>
                    <a:pt x="32" y="380"/>
                  </a:lnTo>
                  <a:lnTo>
                    <a:pt x="32" y="0"/>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16"/>
            <p:cNvSpPr/>
            <p:nvPr/>
          </p:nvSpPr>
          <p:spPr>
            <a:xfrm>
              <a:off x="3458075" y="2302875"/>
              <a:ext cx="25" cy="9525"/>
            </a:xfrm>
            <a:custGeom>
              <a:avLst/>
              <a:gdLst/>
              <a:ahLst/>
              <a:cxnLst/>
              <a:rect l="l" t="t" r="r" b="b"/>
              <a:pathLst>
                <a:path w="1" h="381" extrusionOk="0">
                  <a:moveTo>
                    <a:pt x="0" y="0"/>
                  </a:moveTo>
                  <a:lnTo>
                    <a:pt x="0" y="0"/>
                  </a:lnTo>
                  <a:lnTo>
                    <a:pt x="0" y="380"/>
                  </a:lnTo>
                  <a:lnTo>
                    <a:pt x="0" y="380"/>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16"/>
            <p:cNvSpPr/>
            <p:nvPr/>
          </p:nvSpPr>
          <p:spPr>
            <a:xfrm>
              <a:off x="3458075" y="2302875"/>
              <a:ext cx="25" cy="9525"/>
            </a:xfrm>
            <a:custGeom>
              <a:avLst/>
              <a:gdLst/>
              <a:ahLst/>
              <a:cxnLst/>
              <a:rect l="l" t="t" r="r" b="b"/>
              <a:pathLst>
                <a:path w="1" h="381" extrusionOk="0">
                  <a:moveTo>
                    <a:pt x="0" y="0"/>
                  </a:moveTo>
                  <a:lnTo>
                    <a:pt x="0" y="0"/>
                  </a:lnTo>
                  <a:lnTo>
                    <a:pt x="0" y="380"/>
                  </a:lnTo>
                  <a:lnTo>
                    <a:pt x="0" y="380"/>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16"/>
            <p:cNvSpPr/>
            <p:nvPr/>
          </p:nvSpPr>
          <p:spPr>
            <a:xfrm>
              <a:off x="3458075" y="2302875"/>
              <a:ext cx="800" cy="9525"/>
            </a:xfrm>
            <a:custGeom>
              <a:avLst/>
              <a:gdLst/>
              <a:ahLst/>
              <a:cxnLst/>
              <a:rect l="l" t="t" r="r" b="b"/>
              <a:pathLst>
                <a:path w="32" h="381" extrusionOk="0">
                  <a:moveTo>
                    <a:pt x="0" y="0"/>
                  </a:moveTo>
                  <a:lnTo>
                    <a:pt x="0" y="380"/>
                  </a:lnTo>
                  <a:lnTo>
                    <a:pt x="32" y="380"/>
                  </a:lnTo>
                  <a:lnTo>
                    <a:pt x="32" y="0"/>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16"/>
            <p:cNvSpPr/>
            <p:nvPr/>
          </p:nvSpPr>
          <p:spPr>
            <a:xfrm>
              <a:off x="3458850" y="2302875"/>
              <a:ext cx="25" cy="9525"/>
            </a:xfrm>
            <a:custGeom>
              <a:avLst/>
              <a:gdLst/>
              <a:ahLst/>
              <a:cxnLst/>
              <a:rect l="l" t="t" r="r" b="b"/>
              <a:pathLst>
                <a:path w="1" h="381" extrusionOk="0">
                  <a:moveTo>
                    <a:pt x="1" y="0"/>
                  </a:moveTo>
                  <a:lnTo>
                    <a:pt x="1" y="0"/>
                  </a:lnTo>
                  <a:lnTo>
                    <a:pt x="1" y="380"/>
                  </a:lnTo>
                  <a:lnTo>
                    <a:pt x="1" y="380"/>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16"/>
            <p:cNvSpPr/>
            <p:nvPr/>
          </p:nvSpPr>
          <p:spPr>
            <a:xfrm>
              <a:off x="3458850" y="2302875"/>
              <a:ext cx="25" cy="9525"/>
            </a:xfrm>
            <a:custGeom>
              <a:avLst/>
              <a:gdLst/>
              <a:ahLst/>
              <a:cxnLst/>
              <a:rect l="l" t="t" r="r" b="b"/>
              <a:pathLst>
                <a:path w="1" h="381" extrusionOk="0">
                  <a:moveTo>
                    <a:pt x="1" y="0"/>
                  </a:moveTo>
                  <a:lnTo>
                    <a:pt x="1" y="0"/>
                  </a:lnTo>
                  <a:lnTo>
                    <a:pt x="1" y="380"/>
                  </a:lnTo>
                  <a:lnTo>
                    <a:pt x="1" y="380"/>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16"/>
            <p:cNvSpPr/>
            <p:nvPr/>
          </p:nvSpPr>
          <p:spPr>
            <a:xfrm>
              <a:off x="3458850" y="2302875"/>
              <a:ext cx="25" cy="9525"/>
            </a:xfrm>
            <a:custGeom>
              <a:avLst/>
              <a:gdLst/>
              <a:ahLst/>
              <a:cxnLst/>
              <a:rect l="l" t="t" r="r" b="b"/>
              <a:pathLst>
                <a:path w="1" h="381" extrusionOk="0">
                  <a:moveTo>
                    <a:pt x="1" y="0"/>
                  </a:moveTo>
                  <a:lnTo>
                    <a:pt x="1" y="0"/>
                  </a:lnTo>
                  <a:lnTo>
                    <a:pt x="1" y="380"/>
                  </a:lnTo>
                  <a:lnTo>
                    <a:pt x="1" y="380"/>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16"/>
            <p:cNvSpPr/>
            <p:nvPr/>
          </p:nvSpPr>
          <p:spPr>
            <a:xfrm>
              <a:off x="3459650" y="2302875"/>
              <a:ext cx="25" cy="9525"/>
            </a:xfrm>
            <a:custGeom>
              <a:avLst/>
              <a:gdLst/>
              <a:ahLst/>
              <a:cxnLst/>
              <a:rect l="l" t="t" r="r" b="b"/>
              <a:pathLst>
                <a:path w="1" h="381" extrusionOk="0">
                  <a:moveTo>
                    <a:pt x="0" y="0"/>
                  </a:moveTo>
                  <a:lnTo>
                    <a:pt x="0" y="0"/>
                  </a:lnTo>
                  <a:lnTo>
                    <a:pt x="0" y="380"/>
                  </a:lnTo>
                  <a:lnTo>
                    <a:pt x="0" y="380"/>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16"/>
            <p:cNvSpPr/>
            <p:nvPr/>
          </p:nvSpPr>
          <p:spPr>
            <a:xfrm>
              <a:off x="3459650" y="2302875"/>
              <a:ext cx="25" cy="9525"/>
            </a:xfrm>
            <a:custGeom>
              <a:avLst/>
              <a:gdLst/>
              <a:ahLst/>
              <a:cxnLst/>
              <a:rect l="l" t="t" r="r" b="b"/>
              <a:pathLst>
                <a:path w="1" h="381" extrusionOk="0">
                  <a:moveTo>
                    <a:pt x="0" y="0"/>
                  </a:moveTo>
                  <a:lnTo>
                    <a:pt x="0" y="0"/>
                  </a:lnTo>
                  <a:lnTo>
                    <a:pt x="0" y="380"/>
                  </a:lnTo>
                  <a:lnTo>
                    <a:pt x="0" y="380"/>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16"/>
            <p:cNvSpPr/>
            <p:nvPr/>
          </p:nvSpPr>
          <p:spPr>
            <a:xfrm>
              <a:off x="3459650" y="2302875"/>
              <a:ext cx="25" cy="9525"/>
            </a:xfrm>
            <a:custGeom>
              <a:avLst/>
              <a:gdLst/>
              <a:ahLst/>
              <a:cxnLst/>
              <a:rect l="l" t="t" r="r" b="b"/>
              <a:pathLst>
                <a:path w="1" h="381" extrusionOk="0">
                  <a:moveTo>
                    <a:pt x="0" y="0"/>
                  </a:moveTo>
                  <a:lnTo>
                    <a:pt x="0" y="0"/>
                  </a:lnTo>
                  <a:lnTo>
                    <a:pt x="0" y="380"/>
                  </a:lnTo>
                  <a:lnTo>
                    <a:pt x="0" y="380"/>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16"/>
            <p:cNvSpPr/>
            <p:nvPr/>
          </p:nvSpPr>
          <p:spPr>
            <a:xfrm>
              <a:off x="3459650" y="2302875"/>
              <a:ext cx="825" cy="9525"/>
            </a:xfrm>
            <a:custGeom>
              <a:avLst/>
              <a:gdLst/>
              <a:ahLst/>
              <a:cxnLst/>
              <a:rect l="l" t="t" r="r" b="b"/>
              <a:pathLst>
                <a:path w="33" h="381" extrusionOk="0">
                  <a:moveTo>
                    <a:pt x="0" y="0"/>
                  </a:moveTo>
                  <a:lnTo>
                    <a:pt x="0" y="380"/>
                  </a:lnTo>
                  <a:lnTo>
                    <a:pt x="32" y="380"/>
                  </a:lnTo>
                  <a:lnTo>
                    <a:pt x="32" y="0"/>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16"/>
            <p:cNvSpPr/>
            <p:nvPr/>
          </p:nvSpPr>
          <p:spPr>
            <a:xfrm>
              <a:off x="3460450" y="2302875"/>
              <a:ext cx="25" cy="9525"/>
            </a:xfrm>
            <a:custGeom>
              <a:avLst/>
              <a:gdLst/>
              <a:ahLst/>
              <a:cxnLst/>
              <a:rect l="l" t="t" r="r" b="b"/>
              <a:pathLst>
                <a:path w="1" h="381" extrusionOk="0">
                  <a:moveTo>
                    <a:pt x="0" y="0"/>
                  </a:moveTo>
                  <a:lnTo>
                    <a:pt x="0" y="0"/>
                  </a:lnTo>
                  <a:lnTo>
                    <a:pt x="0" y="380"/>
                  </a:lnTo>
                  <a:lnTo>
                    <a:pt x="0" y="380"/>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16"/>
            <p:cNvSpPr/>
            <p:nvPr/>
          </p:nvSpPr>
          <p:spPr>
            <a:xfrm>
              <a:off x="3460450" y="2302875"/>
              <a:ext cx="25" cy="9525"/>
            </a:xfrm>
            <a:custGeom>
              <a:avLst/>
              <a:gdLst/>
              <a:ahLst/>
              <a:cxnLst/>
              <a:rect l="l" t="t" r="r" b="b"/>
              <a:pathLst>
                <a:path w="1" h="381" extrusionOk="0">
                  <a:moveTo>
                    <a:pt x="0" y="0"/>
                  </a:moveTo>
                  <a:lnTo>
                    <a:pt x="0" y="0"/>
                  </a:lnTo>
                  <a:lnTo>
                    <a:pt x="0" y="380"/>
                  </a:lnTo>
                  <a:lnTo>
                    <a:pt x="0" y="380"/>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16"/>
            <p:cNvSpPr/>
            <p:nvPr/>
          </p:nvSpPr>
          <p:spPr>
            <a:xfrm>
              <a:off x="3460450" y="2302875"/>
              <a:ext cx="25" cy="9525"/>
            </a:xfrm>
            <a:custGeom>
              <a:avLst/>
              <a:gdLst/>
              <a:ahLst/>
              <a:cxnLst/>
              <a:rect l="l" t="t" r="r" b="b"/>
              <a:pathLst>
                <a:path w="1" h="381" extrusionOk="0">
                  <a:moveTo>
                    <a:pt x="0" y="0"/>
                  </a:moveTo>
                  <a:lnTo>
                    <a:pt x="0" y="0"/>
                  </a:lnTo>
                  <a:lnTo>
                    <a:pt x="0" y="380"/>
                  </a:lnTo>
                  <a:lnTo>
                    <a:pt x="0" y="380"/>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16"/>
            <p:cNvSpPr/>
            <p:nvPr/>
          </p:nvSpPr>
          <p:spPr>
            <a:xfrm>
              <a:off x="3461225" y="2302875"/>
              <a:ext cx="25" cy="9525"/>
            </a:xfrm>
            <a:custGeom>
              <a:avLst/>
              <a:gdLst/>
              <a:ahLst/>
              <a:cxnLst/>
              <a:rect l="l" t="t" r="r" b="b"/>
              <a:pathLst>
                <a:path w="1" h="381" extrusionOk="0">
                  <a:moveTo>
                    <a:pt x="1" y="0"/>
                  </a:moveTo>
                  <a:lnTo>
                    <a:pt x="1" y="0"/>
                  </a:lnTo>
                  <a:lnTo>
                    <a:pt x="1" y="380"/>
                  </a:lnTo>
                  <a:lnTo>
                    <a:pt x="1" y="380"/>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16"/>
            <p:cNvSpPr/>
            <p:nvPr/>
          </p:nvSpPr>
          <p:spPr>
            <a:xfrm>
              <a:off x="3461225" y="2302875"/>
              <a:ext cx="25" cy="9525"/>
            </a:xfrm>
            <a:custGeom>
              <a:avLst/>
              <a:gdLst/>
              <a:ahLst/>
              <a:cxnLst/>
              <a:rect l="l" t="t" r="r" b="b"/>
              <a:pathLst>
                <a:path w="1" h="381" extrusionOk="0">
                  <a:moveTo>
                    <a:pt x="1" y="0"/>
                  </a:moveTo>
                  <a:lnTo>
                    <a:pt x="1" y="0"/>
                  </a:lnTo>
                  <a:lnTo>
                    <a:pt x="1" y="380"/>
                  </a:lnTo>
                  <a:lnTo>
                    <a:pt x="1" y="380"/>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16"/>
            <p:cNvSpPr/>
            <p:nvPr/>
          </p:nvSpPr>
          <p:spPr>
            <a:xfrm>
              <a:off x="3461225" y="2302875"/>
              <a:ext cx="25" cy="9525"/>
            </a:xfrm>
            <a:custGeom>
              <a:avLst/>
              <a:gdLst/>
              <a:ahLst/>
              <a:cxnLst/>
              <a:rect l="l" t="t" r="r" b="b"/>
              <a:pathLst>
                <a:path w="1" h="381" extrusionOk="0">
                  <a:moveTo>
                    <a:pt x="1" y="0"/>
                  </a:moveTo>
                  <a:lnTo>
                    <a:pt x="1" y="0"/>
                  </a:lnTo>
                  <a:lnTo>
                    <a:pt x="1" y="380"/>
                  </a:lnTo>
                  <a:lnTo>
                    <a:pt x="1" y="380"/>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16"/>
            <p:cNvSpPr/>
            <p:nvPr/>
          </p:nvSpPr>
          <p:spPr>
            <a:xfrm>
              <a:off x="3462025" y="2302875"/>
              <a:ext cx="25" cy="9525"/>
            </a:xfrm>
            <a:custGeom>
              <a:avLst/>
              <a:gdLst/>
              <a:ahLst/>
              <a:cxnLst/>
              <a:rect l="l" t="t" r="r" b="b"/>
              <a:pathLst>
                <a:path w="1" h="381" extrusionOk="0">
                  <a:moveTo>
                    <a:pt x="0" y="0"/>
                  </a:moveTo>
                  <a:lnTo>
                    <a:pt x="0" y="0"/>
                  </a:lnTo>
                  <a:lnTo>
                    <a:pt x="0" y="380"/>
                  </a:lnTo>
                  <a:lnTo>
                    <a:pt x="0" y="380"/>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16"/>
            <p:cNvSpPr/>
            <p:nvPr/>
          </p:nvSpPr>
          <p:spPr>
            <a:xfrm>
              <a:off x="3462025" y="2302875"/>
              <a:ext cx="25" cy="9525"/>
            </a:xfrm>
            <a:custGeom>
              <a:avLst/>
              <a:gdLst/>
              <a:ahLst/>
              <a:cxnLst/>
              <a:rect l="l" t="t" r="r" b="b"/>
              <a:pathLst>
                <a:path w="1" h="381" extrusionOk="0">
                  <a:moveTo>
                    <a:pt x="0" y="0"/>
                  </a:moveTo>
                  <a:lnTo>
                    <a:pt x="0" y="0"/>
                  </a:lnTo>
                  <a:lnTo>
                    <a:pt x="0" y="380"/>
                  </a:lnTo>
                  <a:lnTo>
                    <a:pt x="0" y="380"/>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16"/>
            <p:cNvSpPr/>
            <p:nvPr/>
          </p:nvSpPr>
          <p:spPr>
            <a:xfrm>
              <a:off x="3462025" y="2302875"/>
              <a:ext cx="25" cy="9525"/>
            </a:xfrm>
            <a:custGeom>
              <a:avLst/>
              <a:gdLst/>
              <a:ahLst/>
              <a:cxnLst/>
              <a:rect l="l" t="t" r="r" b="b"/>
              <a:pathLst>
                <a:path w="1" h="381" extrusionOk="0">
                  <a:moveTo>
                    <a:pt x="0" y="0"/>
                  </a:moveTo>
                  <a:lnTo>
                    <a:pt x="0" y="0"/>
                  </a:lnTo>
                  <a:lnTo>
                    <a:pt x="0" y="380"/>
                  </a:lnTo>
                  <a:lnTo>
                    <a:pt x="0" y="380"/>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16"/>
            <p:cNvSpPr/>
            <p:nvPr/>
          </p:nvSpPr>
          <p:spPr>
            <a:xfrm>
              <a:off x="3427200" y="2365425"/>
              <a:ext cx="9525" cy="9525"/>
            </a:xfrm>
            <a:custGeom>
              <a:avLst/>
              <a:gdLst/>
              <a:ahLst/>
              <a:cxnLst/>
              <a:rect l="l" t="t" r="r" b="b"/>
              <a:pathLst>
                <a:path w="381" h="381" extrusionOk="0">
                  <a:moveTo>
                    <a:pt x="190" y="0"/>
                  </a:moveTo>
                  <a:cubicBezTo>
                    <a:pt x="95" y="0"/>
                    <a:pt x="0" y="95"/>
                    <a:pt x="0" y="190"/>
                  </a:cubicBezTo>
                  <a:cubicBezTo>
                    <a:pt x="0" y="285"/>
                    <a:pt x="95" y="380"/>
                    <a:pt x="190" y="380"/>
                  </a:cubicBezTo>
                  <a:cubicBezTo>
                    <a:pt x="285" y="380"/>
                    <a:pt x="380" y="285"/>
                    <a:pt x="380" y="190"/>
                  </a:cubicBezTo>
                  <a:cubicBezTo>
                    <a:pt x="380" y="95"/>
                    <a:pt x="285" y="0"/>
                    <a:pt x="190" y="0"/>
                  </a:cubicBez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16"/>
            <p:cNvSpPr/>
            <p:nvPr/>
          </p:nvSpPr>
          <p:spPr>
            <a:xfrm>
              <a:off x="3427200" y="2364625"/>
              <a:ext cx="0" cy="10325"/>
            </a:xfrm>
            <a:custGeom>
              <a:avLst/>
              <a:gdLst/>
              <a:ahLst/>
              <a:cxnLst/>
              <a:rect l="l" t="t" r="r" b="b"/>
              <a:pathLst>
                <a:path h="413" extrusionOk="0">
                  <a:moveTo>
                    <a:pt x="0" y="1"/>
                  </a:moveTo>
                  <a:lnTo>
                    <a:pt x="0" y="1"/>
                  </a:lnTo>
                  <a:lnTo>
                    <a:pt x="0" y="412"/>
                  </a:lnTo>
                  <a:lnTo>
                    <a:pt x="0" y="412"/>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16"/>
            <p:cNvSpPr/>
            <p:nvPr/>
          </p:nvSpPr>
          <p:spPr>
            <a:xfrm>
              <a:off x="3427200" y="2364625"/>
              <a:ext cx="800" cy="10325"/>
            </a:xfrm>
            <a:custGeom>
              <a:avLst/>
              <a:gdLst/>
              <a:ahLst/>
              <a:cxnLst/>
              <a:rect l="l" t="t" r="r" b="b"/>
              <a:pathLst>
                <a:path w="32" h="413" extrusionOk="0">
                  <a:moveTo>
                    <a:pt x="0" y="1"/>
                  </a:moveTo>
                  <a:lnTo>
                    <a:pt x="0" y="412"/>
                  </a:lnTo>
                  <a:lnTo>
                    <a:pt x="32" y="412"/>
                  </a:lnTo>
                  <a:lnTo>
                    <a:pt x="32" y="1"/>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16"/>
            <p:cNvSpPr/>
            <p:nvPr/>
          </p:nvSpPr>
          <p:spPr>
            <a:xfrm>
              <a:off x="3427200" y="2364625"/>
              <a:ext cx="800" cy="10325"/>
            </a:xfrm>
            <a:custGeom>
              <a:avLst/>
              <a:gdLst/>
              <a:ahLst/>
              <a:cxnLst/>
              <a:rect l="l" t="t" r="r" b="b"/>
              <a:pathLst>
                <a:path w="32" h="413" extrusionOk="0">
                  <a:moveTo>
                    <a:pt x="0" y="1"/>
                  </a:moveTo>
                  <a:lnTo>
                    <a:pt x="0" y="412"/>
                  </a:lnTo>
                  <a:lnTo>
                    <a:pt x="32" y="412"/>
                  </a:lnTo>
                  <a:lnTo>
                    <a:pt x="32" y="1"/>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16"/>
            <p:cNvSpPr/>
            <p:nvPr/>
          </p:nvSpPr>
          <p:spPr>
            <a:xfrm>
              <a:off x="3427975" y="2364625"/>
              <a:ext cx="25" cy="10325"/>
            </a:xfrm>
            <a:custGeom>
              <a:avLst/>
              <a:gdLst/>
              <a:ahLst/>
              <a:cxnLst/>
              <a:rect l="l" t="t" r="r" b="b"/>
              <a:pathLst>
                <a:path w="1" h="413" extrusionOk="0">
                  <a:moveTo>
                    <a:pt x="1" y="1"/>
                  </a:moveTo>
                  <a:lnTo>
                    <a:pt x="1" y="1"/>
                  </a:lnTo>
                  <a:lnTo>
                    <a:pt x="1" y="412"/>
                  </a:lnTo>
                  <a:lnTo>
                    <a:pt x="1" y="412"/>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16"/>
            <p:cNvSpPr/>
            <p:nvPr/>
          </p:nvSpPr>
          <p:spPr>
            <a:xfrm>
              <a:off x="3427975" y="2364625"/>
              <a:ext cx="25" cy="10325"/>
            </a:xfrm>
            <a:custGeom>
              <a:avLst/>
              <a:gdLst/>
              <a:ahLst/>
              <a:cxnLst/>
              <a:rect l="l" t="t" r="r" b="b"/>
              <a:pathLst>
                <a:path w="1" h="413" extrusionOk="0">
                  <a:moveTo>
                    <a:pt x="1" y="1"/>
                  </a:moveTo>
                  <a:lnTo>
                    <a:pt x="1" y="1"/>
                  </a:lnTo>
                  <a:lnTo>
                    <a:pt x="1" y="412"/>
                  </a:lnTo>
                  <a:lnTo>
                    <a:pt x="1" y="412"/>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16"/>
            <p:cNvSpPr/>
            <p:nvPr/>
          </p:nvSpPr>
          <p:spPr>
            <a:xfrm>
              <a:off x="3427975" y="2364625"/>
              <a:ext cx="825" cy="10325"/>
            </a:xfrm>
            <a:custGeom>
              <a:avLst/>
              <a:gdLst/>
              <a:ahLst/>
              <a:cxnLst/>
              <a:rect l="l" t="t" r="r" b="b"/>
              <a:pathLst>
                <a:path w="33" h="413" extrusionOk="0">
                  <a:moveTo>
                    <a:pt x="1" y="1"/>
                  </a:moveTo>
                  <a:lnTo>
                    <a:pt x="1" y="412"/>
                  </a:lnTo>
                  <a:lnTo>
                    <a:pt x="32" y="412"/>
                  </a:lnTo>
                  <a:lnTo>
                    <a:pt x="32" y="1"/>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16"/>
            <p:cNvSpPr/>
            <p:nvPr/>
          </p:nvSpPr>
          <p:spPr>
            <a:xfrm>
              <a:off x="3428775" y="2364625"/>
              <a:ext cx="25" cy="10325"/>
            </a:xfrm>
            <a:custGeom>
              <a:avLst/>
              <a:gdLst/>
              <a:ahLst/>
              <a:cxnLst/>
              <a:rect l="l" t="t" r="r" b="b"/>
              <a:pathLst>
                <a:path w="1" h="413" extrusionOk="0">
                  <a:moveTo>
                    <a:pt x="0" y="1"/>
                  </a:moveTo>
                  <a:lnTo>
                    <a:pt x="0" y="1"/>
                  </a:lnTo>
                  <a:lnTo>
                    <a:pt x="0" y="412"/>
                  </a:lnTo>
                  <a:lnTo>
                    <a:pt x="0" y="412"/>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16"/>
            <p:cNvSpPr/>
            <p:nvPr/>
          </p:nvSpPr>
          <p:spPr>
            <a:xfrm>
              <a:off x="3428775" y="2364625"/>
              <a:ext cx="25" cy="10325"/>
            </a:xfrm>
            <a:custGeom>
              <a:avLst/>
              <a:gdLst/>
              <a:ahLst/>
              <a:cxnLst/>
              <a:rect l="l" t="t" r="r" b="b"/>
              <a:pathLst>
                <a:path w="1" h="413" extrusionOk="0">
                  <a:moveTo>
                    <a:pt x="0" y="1"/>
                  </a:moveTo>
                  <a:lnTo>
                    <a:pt x="0" y="1"/>
                  </a:lnTo>
                  <a:lnTo>
                    <a:pt x="0" y="412"/>
                  </a:lnTo>
                  <a:lnTo>
                    <a:pt x="0" y="412"/>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16"/>
            <p:cNvSpPr/>
            <p:nvPr/>
          </p:nvSpPr>
          <p:spPr>
            <a:xfrm>
              <a:off x="3428775" y="2364625"/>
              <a:ext cx="825" cy="10325"/>
            </a:xfrm>
            <a:custGeom>
              <a:avLst/>
              <a:gdLst/>
              <a:ahLst/>
              <a:cxnLst/>
              <a:rect l="l" t="t" r="r" b="b"/>
              <a:pathLst>
                <a:path w="33" h="413" extrusionOk="0">
                  <a:moveTo>
                    <a:pt x="0" y="1"/>
                  </a:moveTo>
                  <a:lnTo>
                    <a:pt x="0" y="412"/>
                  </a:lnTo>
                  <a:lnTo>
                    <a:pt x="32" y="412"/>
                  </a:lnTo>
                  <a:lnTo>
                    <a:pt x="32" y="1"/>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16"/>
            <p:cNvSpPr/>
            <p:nvPr/>
          </p:nvSpPr>
          <p:spPr>
            <a:xfrm>
              <a:off x="3429575" y="2364625"/>
              <a:ext cx="25" cy="10325"/>
            </a:xfrm>
            <a:custGeom>
              <a:avLst/>
              <a:gdLst/>
              <a:ahLst/>
              <a:cxnLst/>
              <a:rect l="l" t="t" r="r" b="b"/>
              <a:pathLst>
                <a:path w="1" h="413" extrusionOk="0">
                  <a:moveTo>
                    <a:pt x="0" y="1"/>
                  </a:moveTo>
                  <a:lnTo>
                    <a:pt x="0" y="1"/>
                  </a:lnTo>
                  <a:lnTo>
                    <a:pt x="0" y="412"/>
                  </a:lnTo>
                  <a:lnTo>
                    <a:pt x="0" y="412"/>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16"/>
            <p:cNvSpPr/>
            <p:nvPr/>
          </p:nvSpPr>
          <p:spPr>
            <a:xfrm>
              <a:off x="3429575" y="2364625"/>
              <a:ext cx="25" cy="10325"/>
            </a:xfrm>
            <a:custGeom>
              <a:avLst/>
              <a:gdLst/>
              <a:ahLst/>
              <a:cxnLst/>
              <a:rect l="l" t="t" r="r" b="b"/>
              <a:pathLst>
                <a:path w="1" h="413" extrusionOk="0">
                  <a:moveTo>
                    <a:pt x="0" y="1"/>
                  </a:moveTo>
                  <a:lnTo>
                    <a:pt x="0" y="1"/>
                  </a:lnTo>
                  <a:lnTo>
                    <a:pt x="0" y="412"/>
                  </a:lnTo>
                  <a:lnTo>
                    <a:pt x="0" y="412"/>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16"/>
            <p:cNvSpPr/>
            <p:nvPr/>
          </p:nvSpPr>
          <p:spPr>
            <a:xfrm>
              <a:off x="3429575" y="2364625"/>
              <a:ext cx="25" cy="10325"/>
            </a:xfrm>
            <a:custGeom>
              <a:avLst/>
              <a:gdLst/>
              <a:ahLst/>
              <a:cxnLst/>
              <a:rect l="l" t="t" r="r" b="b"/>
              <a:pathLst>
                <a:path w="1" h="413" extrusionOk="0">
                  <a:moveTo>
                    <a:pt x="0" y="1"/>
                  </a:moveTo>
                  <a:lnTo>
                    <a:pt x="0" y="1"/>
                  </a:lnTo>
                  <a:lnTo>
                    <a:pt x="0" y="412"/>
                  </a:lnTo>
                  <a:lnTo>
                    <a:pt x="0" y="412"/>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16"/>
            <p:cNvSpPr/>
            <p:nvPr/>
          </p:nvSpPr>
          <p:spPr>
            <a:xfrm>
              <a:off x="3429575" y="2364625"/>
              <a:ext cx="800" cy="10325"/>
            </a:xfrm>
            <a:custGeom>
              <a:avLst/>
              <a:gdLst/>
              <a:ahLst/>
              <a:cxnLst/>
              <a:rect l="l" t="t" r="r" b="b"/>
              <a:pathLst>
                <a:path w="32" h="413" extrusionOk="0">
                  <a:moveTo>
                    <a:pt x="0" y="1"/>
                  </a:moveTo>
                  <a:lnTo>
                    <a:pt x="0" y="412"/>
                  </a:lnTo>
                  <a:lnTo>
                    <a:pt x="32" y="412"/>
                  </a:lnTo>
                  <a:lnTo>
                    <a:pt x="32" y="1"/>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16"/>
            <p:cNvSpPr/>
            <p:nvPr/>
          </p:nvSpPr>
          <p:spPr>
            <a:xfrm>
              <a:off x="3430350" y="2364625"/>
              <a:ext cx="25" cy="10325"/>
            </a:xfrm>
            <a:custGeom>
              <a:avLst/>
              <a:gdLst/>
              <a:ahLst/>
              <a:cxnLst/>
              <a:rect l="l" t="t" r="r" b="b"/>
              <a:pathLst>
                <a:path w="1" h="413" extrusionOk="0">
                  <a:moveTo>
                    <a:pt x="1" y="1"/>
                  </a:moveTo>
                  <a:lnTo>
                    <a:pt x="1" y="1"/>
                  </a:lnTo>
                  <a:lnTo>
                    <a:pt x="1" y="412"/>
                  </a:lnTo>
                  <a:lnTo>
                    <a:pt x="1" y="412"/>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16"/>
            <p:cNvSpPr/>
            <p:nvPr/>
          </p:nvSpPr>
          <p:spPr>
            <a:xfrm>
              <a:off x="3430350" y="2364625"/>
              <a:ext cx="25" cy="10325"/>
            </a:xfrm>
            <a:custGeom>
              <a:avLst/>
              <a:gdLst/>
              <a:ahLst/>
              <a:cxnLst/>
              <a:rect l="l" t="t" r="r" b="b"/>
              <a:pathLst>
                <a:path w="1" h="413" extrusionOk="0">
                  <a:moveTo>
                    <a:pt x="1" y="1"/>
                  </a:moveTo>
                  <a:lnTo>
                    <a:pt x="1" y="1"/>
                  </a:lnTo>
                  <a:lnTo>
                    <a:pt x="1" y="412"/>
                  </a:lnTo>
                  <a:lnTo>
                    <a:pt x="1" y="412"/>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16"/>
            <p:cNvSpPr/>
            <p:nvPr/>
          </p:nvSpPr>
          <p:spPr>
            <a:xfrm>
              <a:off x="3430350" y="2364625"/>
              <a:ext cx="825" cy="10325"/>
            </a:xfrm>
            <a:custGeom>
              <a:avLst/>
              <a:gdLst/>
              <a:ahLst/>
              <a:cxnLst/>
              <a:rect l="l" t="t" r="r" b="b"/>
              <a:pathLst>
                <a:path w="33" h="413" extrusionOk="0">
                  <a:moveTo>
                    <a:pt x="1" y="1"/>
                  </a:moveTo>
                  <a:lnTo>
                    <a:pt x="1" y="412"/>
                  </a:lnTo>
                  <a:lnTo>
                    <a:pt x="32" y="412"/>
                  </a:lnTo>
                  <a:lnTo>
                    <a:pt x="32" y="1"/>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16"/>
            <p:cNvSpPr/>
            <p:nvPr/>
          </p:nvSpPr>
          <p:spPr>
            <a:xfrm>
              <a:off x="3431150" y="2364625"/>
              <a:ext cx="25" cy="10325"/>
            </a:xfrm>
            <a:custGeom>
              <a:avLst/>
              <a:gdLst/>
              <a:ahLst/>
              <a:cxnLst/>
              <a:rect l="l" t="t" r="r" b="b"/>
              <a:pathLst>
                <a:path w="1" h="413" extrusionOk="0">
                  <a:moveTo>
                    <a:pt x="0" y="1"/>
                  </a:moveTo>
                  <a:lnTo>
                    <a:pt x="0" y="1"/>
                  </a:lnTo>
                  <a:lnTo>
                    <a:pt x="0" y="412"/>
                  </a:lnTo>
                  <a:lnTo>
                    <a:pt x="0" y="412"/>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16"/>
            <p:cNvSpPr/>
            <p:nvPr/>
          </p:nvSpPr>
          <p:spPr>
            <a:xfrm>
              <a:off x="3431150" y="2364625"/>
              <a:ext cx="25" cy="10325"/>
            </a:xfrm>
            <a:custGeom>
              <a:avLst/>
              <a:gdLst/>
              <a:ahLst/>
              <a:cxnLst/>
              <a:rect l="l" t="t" r="r" b="b"/>
              <a:pathLst>
                <a:path w="1" h="413" extrusionOk="0">
                  <a:moveTo>
                    <a:pt x="0" y="1"/>
                  </a:moveTo>
                  <a:lnTo>
                    <a:pt x="0" y="1"/>
                  </a:lnTo>
                  <a:lnTo>
                    <a:pt x="0" y="412"/>
                  </a:lnTo>
                  <a:lnTo>
                    <a:pt x="0" y="412"/>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16"/>
            <p:cNvSpPr/>
            <p:nvPr/>
          </p:nvSpPr>
          <p:spPr>
            <a:xfrm>
              <a:off x="3431150" y="2364625"/>
              <a:ext cx="825" cy="10325"/>
            </a:xfrm>
            <a:custGeom>
              <a:avLst/>
              <a:gdLst/>
              <a:ahLst/>
              <a:cxnLst/>
              <a:rect l="l" t="t" r="r" b="b"/>
              <a:pathLst>
                <a:path w="33" h="413" extrusionOk="0">
                  <a:moveTo>
                    <a:pt x="0" y="1"/>
                  </a:moveTo>
                  <a:lnTo>
                    <a:pt x="0" y="412"/>
                  </a:lnTo>
                  <a:lnTo>
                    <a:pt x="32" y="412"/>
                  </a:lnTo>
                  <a:lnTo>
                    <a:pt x="32" y="1"/>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16"/>
            <p:cNvSpPr/>
            <p:nvPr/>
          </p:nvSpPr>
          <p:spPr>
            <a:xfrm>
              <a:off x="3431150" y="2364625"/>
              <a:ext cx="825" cy="10325"/>
            </a:xfrm>
            <a:custGeom>
              <a:avLst/>
              <a:gdLst/>
              <a:ahLst/>
              <a:cxnLst/>
              <a:rect l="l" t="t" r="r" b="b"/>
              <a:pathLst>
                <a:path w="33" h="413" extrusionOk="0">
                  <a:moveTo>
                    <a:pt x="0" y="1"/>
                  </a:moveTo>
                  <a:lnTo>
                    <a:pt x="0" y="412"/>
                  </a:lnTo>
                  <a:lnTo>
                    <a:pt x="32" y="412"/>
                  </a:lnTo>
                  <a:lnTo>
                    <a:pt x="32" y="1"/>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16"/>
            <p:cNvSpPr/>
            <p:nvPr/>
          </p:nvSpPr>
          <p:spPr>
            <a:xfrm>
              <a:off x="3431950" y="2364625"/>
              <a:ext cx="25" cy="10325"/>
            </a:xfrm>
            <a:custGeom>
              <a:avLst/>
              <a:gdLst/>
              <a:ahLst/>
              <a:cxnLst/>
              <a:rect l="l" t="t" r="r" b="b"/>
              <a:pathLst>
                <a:path w="1" h="413" extrusionOk="0">
                  <a:moveTo>
                    <a:pt x="0" y="1"/>
                  </a:moveTo>
                  <a:lnTo>
                    <a:pt x="0" y="1"/>
                  </a:lnTo>
                  <a:lnTo>
                    <a:pt x="0" y="412"/>
                  </a:lnTo>
                  <a:lnTo>
                    <a:pt x="0" y="412"/>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16"/>
            <p:cNvSpPr/>
            <p:nvPr/>
          </p:nvSpPr>
          <p:spPr>
            <a:xfrm>
              <a:off x="3431950" y="2364625"/>
              <a:ext cx="25" cy="10325"/>
            </a:xfrm>
            <a:custGeom>
              <a:avLst/>
              <a:gdLst/>
              <a:ahLst/>
              <a:cxnLst/>
              <a:rect l="l" t="t" r="r" b="b"/>
              <a:pathLst>
                <a:path w="1" h="413" extrusionOk="0">
                  <a:moveTo>
                    <a:pt x="0" y="1"/>
                  </a:moveTo>
                  <a:lnTo>
                    <a:pt x="0" y="1"/>
                  </a:lnTo>
                  <a:lnTo>
                    <a:pt x="0" y="412"/>
                  </a:lnTo>
                  <a:lnTo>
                    <a:pt x="0" y="412"/>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16"/>
            <p:cNvSpPr/>
            <p:nvPr/>
          </p:nvSpPr>
          <p:spPr>
            <a:xfrm>
              <a:off x="3431950" y="2364625"/>
              <a:ext cx="800" cy="10325"/>
            </a:xfrm>
            <a:custGeom>
              <a:avLst/>
              <a:gdLst/>
              <a:ahLst/>
              <a:cxnLst/>
              <a:rect l="l" t="t" r="r" b="b"/>
              <a:pathLst>
                <a:path w="32" h="413" extrusionOk="0">
                  <a:moveTo>
                    <a:pt x="0" y="1"/>
                  </a:moveTo>
                  <a:lnTo>
                    <a:pt x="0" y="412"/>
                  </a:lnTo>
                  <a:lnTo>
                    <a:pt x="32" y="412"/>
                  </a:lnTo>
                  <a:lnTo>
                    <a:pt x="32" y="1"/>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16"/>
            <p:cNvSpPr/>
            <p:nvPr/>
          </p:nvSpPr>
          <p:spPr>
            <a:xfrm>
              <a:off x="3432725" y="2364625"/>
              <a:ext cx="25" cy="10325"/>
            </a:xfrm>
            <a:custGeom>
              <a:avLst/>
              <a:gdLst/>
              <a:ahLst/>
              <a:cxnLst/>
              <a:rect l="l" t="t" r="r" b="b"/>
              <a:pathLst>
                <a:path w="1" h="413" extrusionOk="0">
                  <a:moveTo>
                    <a:pt x="1" y="1"/>
                  </a:moveTo>
                  <a:lnTo>
                    <a:pt x="1" y="1"/>
                  </a:lnTo>
                  <a:lnTo>
                    <a:pt x="1" y="412"/>
                  </a:lnTo>
                  <a:lnTo>
                    <a:pt x="1" y="412"/>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16"/>
            <p:cNvSpPr/>
            <p:nvPr/>
          </p:nvSpPr>
          <p:spPr>
            <a:xfrm>
              <a:off x="3432725" y="2364625"/>
              <a:ext cx="25" cy="10325"/>
            </a:xfrm>
            <a:custGeom>
              <a:avLst/>
              <a:gdLst/>
              <a:ahLst/>
              <a:cxnLst/>
              <a:rect l="l" t="t" r="r" b="b"/>
              <a:pathLst>
                <a:path w="1" h="413" extrusionOk="0">
                  <a:moveTo>
                    <a:pt x="1" y="1"/>
                  </a:moveTo>
                  <a:lnTo>
                    <a:pt x="1" y="1"/>
                  </a:lnTo>
                  <a:lnTo>
                    <a:pt x="1" y="412"/>
                  </a:lnTo>
                  <a:lnTo>
                    <a:pt x="1" y="412"/>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16"/>
            <p:cNvSpPr/>
            <p:nvPr/>
          </p:nvSpPr>
          <p:spPr>
            <a:xfrm>
              <a:off x="3432725" y="2364625"/>
              <a:ext cx="825" cy="10325"/>
            </a:xfrm>
            <a:custGeom>
              <a:avLst/>
              <a:gdLst/>
              <a:ahLst/>
              <a:cxnLst/>
              <a:rect l="l" t="t" r="r" b="b"/>
              <a:pathLst>
                <a:path w="33" h="413" extrusionOk="0">
                  <a:moveTo>
                    <a:pt x="1" y="1"/>
                  </a:moveTo>
                  <a:lnTo>
                    <a:pt x="1" y="412"/>
                  </a:lnTo>
                  <a:lnTo>
                    <a:pt x="32" y="412"/>
                  </a:lnTo>
                  <a:lnTo>
                    <a:pt x="32" y="1"/>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16"/>
            <p:cNvSpPr/>
            <p:nvPr/>
          </p:nvSpPr>
          <p:spPr>
            <a:xfrm>
              <a:off x="3433525" y="2364625"/>
              <a:ext cx="25" cy="10325"/>
            </a:xfrm>
            <a:custGeom>
              <a:avLst/>
              <a:gdLst/>
              <a:ahLst/>
              <a:cxnLst/>
              <a:rect l="l" t="t" r="r" b="b"/>
              <a:pathLst>
                <a:path w="1" h="413" extrusionOk="0">
                  <a:moveTo>
                    <a:pt x="0" y="1"/>
                  </a:moveTo>
                  <a:lnTo>
                    <a:pt x="0" y="1"/>
                  </a:lnTo>
                  <a:lnTo>
                    <a:pt x="0" y="412"/>
                  </a:lnTo>
                  <a:lnTo>
                    <a:pt x="0" y="412"/>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16"/>
            <p:cNvSpPr/>
            <p:nvPr/>
          </p:nvSpPr>
          <p:spPr>
            <a:xfrm>
              <a:off x="3433525" y="2364625"/>
              <a:ext cx="25" cy="10325"/>
            </a:xfrm>
            <a:custGeom>
              <a:avLst/>
              <a:gdLst/>
              <a:ahLst/>
              <a:cxnLst/>
              <a:rect l="l" t="t" r="r" b="b"/>
              <a:pathLst>
                <a:path w="1" h="413" extrusionOk="0">
                  <a:moveTo>
                    <a:pt x="0" y="1"/>
                  </a:moveTo>
                  <a:lnTo>
                    <a:pt x="0" y="1"/>
                  </a:lnTo>
                  <a:lnTo>
                    <a:pt x="0" y="412"/>
                  </a:lnTo>
                  <a:lnTo>
                    <a:pt x="0" y="412"/>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16"/>
            <p:cNvSpPr/>
            <p:nvPr/>
          </p:nvSpPr>
          <p:spPr>
            <a:xfrm>
              <a:off x="3433525" y="2364625"/>
              <a:ext cx="25" cy="10325"/>
            </a:xfrm>
            <a:custGeom>
              <a:avLst/>
              <a:gdLst/>
              <a:ahLst/>
              <a:cxnLst/>
              <a:rect l="l" t="t" r="r" b="b"/>
              <a:pathLst>
                <a:path w="1" h="413" extrusionOk="0">
                  <a:moveTo>
                    <a:pt x="0" y="1"/>
                  </a:moveTo>
                  <a:lnTo>
                    <a:pt x="0" y="1"/>
                  </a:lnTo>
                  <a:lnTo>
                    <a:pt x="0" y="412"/>
                  </a:lnTo>
                  <a:lnTo>
                    <a:pt x="0" y="412"/>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16"/>
            <p:cNvSpPr/>
            <p:nvPr/>
          </p:nvSpPr>
          <p:spPr>
            <a:xfrm>
              <a:off x="3434325" y="2364625"/>
              <a:ext cx="25" cy="10325"/>
            </a:xfrm>
            <a:custGeom>
              <a:avLst/>
              <a:gdLst/>
              <a:ahLst/>
              <a:cxnLst/>
              <a:rect l="l" t="t" r="r" b="b"/>
              <a:pathLst>
                <a:path w="1" h="413" extrusionOk="0">
                  <a:moveTo>
                    <a:pt x="0" y="1"/>
                  </a:moveTo>
                  <a:lnTo>
                    <a:pt x="0" y="1"/>
                  </a:lnTo>
                  <a:lnTo>
                    <a:pt x="0" y="412"/>
                  </a:lnTo>
                  <a:lnTo>
                    <a:pt x="0" y="412"/>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16"/>
            <p:cNvSpPr/>
            <p:nvPr/>
          </p:nvSpPr>
          <p:spPr>
            <a:xfrm>
              <a:off x="3434325" y="2364625"/>
              <a:ext cx="25" cy="10325"/>
            </a:xfrm>
            <a:custGeom>
              <a:avLst/>
              <a:gdLst/>
              <a:ahLst/>
              <a:cxnLst/>
              <a:rect l="l" t="t" r="r" b="b"/>
              <a:pathLst>
                <a:path w="1" h="413" extrusionOk="0">
                  <a:moveTo>
                    <a:pt x="0" y="1"/>
                  </a:moveTo>
                  <a:lnTo>
                    <a:pt x="0" y="1"/>
                  </a:lnTo>
                  <a:lnTo>
                    <a:pt x="0" y="412"/>
                  </a:lnTo>
                  <a:lnTo>
                    <a:pt x="0" y="412"/>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16"/>
            <p:cNvSpPr/>
            <p:nvPr/>
          </p:nvSpPr>
          <p:spPr>
            <a:xfrm>
              <a:off x="3434325" y="2364625"/>
              <a:ext cx="25" cy="10325"/>
            </a:xfrm>
            <a:custGeom>
              <a:avLst/>
              <a:gdLst/>
              <a:ahLst/>
              <a:cxnLst/>
              <a:rect l="l" t="t" r="r" b="b"/>
              <a:pathLst>
                <a:path w="1" h="413" extrusionOk="0">
                  <a:moveTo>
                    <a:pt x="0" y="1"/>
                  </a:moveTo>
                  <a:lnTo>
                    <a:pt x="0" y="1"/>
                  </a:lnTo>
                  <a:lnTo>
                    <a:pt x="0" y="412"/>
                  </a:lnTo>
                  <a:lnTo>
                    <a:pt x="0" y="412"/>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16"/>
            <p:cNvSpPr/>
            <p:nvPr/>
          </p:nvSpPr>
          <p:spPr>
            <a:xfrm>
              <a:off x="3434325" y="2364625"/>
              <a:ext cx="800" cy="10325"/>
            </a:xfrm>
            <a:custGeom>
              <a:avLst/>
              <a:gdLst/>
              <a:ahLst/>
              <a:cxnLst/>
              <a:rect l="l" t="t" r="r" b="b"/>
              <a:pathLst>
                <a:path w="32" h="413" extrusionOk="0">
                  <a:moveTo>
                    <a:pt x="0" y="1"/>
                  </a:moveTo>
                  <a:lnTo>
                    <a:pt x="0" y="412"/>
                  </a:lnTo>
                  <a:lnTo>
                    <a:pt x="32" y="412"/>
                  </a:lnTo>
                  <a:lnTo>
                    <a:pt x="32" y="1"/>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16"/>
            <p:cNvSpPr/>
            <p:nvPr/>
          </p:nvSpPr>
          <p:spPr>
            <a:xfrm>
              <a:off x="3435100" y="2364625"/>
              <a:ext cx="25" cy="10325"/>
            </a:xfrm>
            <a:custGeom>
              <a:avLst/>
              <a:gdLst/>
              <a:ahLst/>
              <a:cxnLst/>
              <a:rect l="l" t="t" r="r" b="b"/>
              <a:pathLst>
                <a:path w="1" h="413" extrusionOk="0">
                  <a:moveTo>
                    <a:pt x="1" y="1"/>
                  </a:moveTo>
                  <a:lnTo>
                    <a:pt x="1" y="1"/>
                  </a:lnTo>
                  <a:lnTo>
                    <a:pt x="1" y="412"/>
                  </a:lnTo>
                  <a:lnTo>
                    <a:pt x="1" y="412"/>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16"/>
            <p:cNvSpPr/>
            <p:nvPr/>
          </p:nvSpPr>
          <p:spPr>
            <a:xfrm>
              <a:off x="3435100" y="2364625"/>
              <a:ext cx="25" cy="10325"/>
            </a:xfrm>
            <a:custGeom>
              <a:avLst/>
              <a:gdLst/>
              <a:ahLst/>
              <a:cxnLst/>
              <a:rect l="l" t="t" r="r" b="b"/>
              <a:pathLst>
                <a:path w="1" h="413" extrusionOk="0">
                  <a:moveTo>
                    <a:pt x="1" y="1"/>
                  </a:moveTo>
                  <a:lnTo>
                    <a:pt x="1" y="1"/>
                  </a:lnTo>
                  <a:lnTo>
                    <a:pt x="1" y="412"/>
                  </a:lnTo>
                  <a:lnTo>
                    <a:pt x="1" y="412"/>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16"/>
            <p:cNvSpPr/>
            <p:nvPr/>
          </p:nvSpPr>
          <p:spPr>
            <a:xfrm>
              <a:off x="3435100" y="2364625"/>
              <a:ext cx="25" cy="10325"/>
            </a:xfrm>
            <a:custGeom>
              <a:avLst/>
              <a:gdLst/>
              <a:ahLst/>
              <a:cxnLst/>
              <a:rect l="l" t="t" r="r" b="b"/>
              <a:pathLst>
                <a:path w="1" h="413" extrusionOk="0">
                  <a:moveTo>
                    <a:pt x="1" y="1"/>
                  </a:moveTo>
                  <a:lnTo>
                    <a:pt x="1" y="1"/>
                  </a:lnTo>
                  <a:lnTo>
                    <a:pt x="1" y="412"/>
                  </a:lnTo>
                  <a:lnTo>
                    <a:pt x="1" y="412"/>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16"/>
            <p:cNvSpPr/>
            <p:nvPr/>
          </p:nvSpPr>
          <p:spPr>
            <a:xfrm>
              <a:off x="3435900" y="2364625"/>
              <a:ext cx="25" cy="10325"/>
            </a:xfrm>
            <a:custGeom>
              <a:avLst/>
              <a:gdLst/>
              <a:ahLst/>
              <a:cxnLst/>
              <a:rect l="l" t="t" r="r" b="b"/>
              <a:pathLst>
                <a:path w="1" h="413" extrusionOk="0">
                  <a:moveTo>
                    <a:pt x="0" y="1"/>
                  </a:moveTo>
                  <a:lnTo>
                    <a:pt x="0" y="1"/>
                  </a:lnTo>
                  <a:lnTo>
                    <a:pt x="0" y="412"/>
                  </a:lnTo>
                  <a:lnTo>
                    <a:pt x="0" y="412"/>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16"/>
            <p:cNvSpPr/>
            <p:nvPr/>
          </p:nvSpPr>
          <p:spPr>
            <a:xfrm>
              <a:off x="3435900" y="2364625"/>
              <a:ext cx="25" cy="10325"/>
            </a:xfrm>
            <a:custGeom>
              <a:avLst/>
              <a:gdLst/>
              <a:ahLst/>
              <a:cxnLst/>
              <a:rect l="l" t="t" r="r" b="b"/>
              <a:pathLst>
                <a:path w="1" h="413" extrusionOk="0">
                  <a:moveTo>
                    <a:pt x="0" y="1"/>
                  </a:moveTo>
                  <a:lnTo>
                    <a:pt x="0" y="1"/>
                  </a:lnTo>
                  <a:lnTo>
                    <a:pt x="0" y="412"/>
                  </a:lnTo>
                  <a:lnTo>
                    <a:pt x="0" y="412"/>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16"/>
            <p:cNvSpPr/>
            <p:nvPr/>
          </p:nvSpPr>
          <p:spPr>
            <a:xfrm>
              <a:off x="3435900" y="2364625"/>
              <a:ext cx="25" cy="10325"/>
            </a:xfrm>
            <a:custGeom>
              <a:avLst/>
              <a:gdLst/>
              <a:ahLst/>
              <a:cxnLst/>
              <a:rect l="l" t="t" r="r" b="b"/>
              <a:pathLst>
                <a:path w="1" h="413" extrusionOk="0">
                  <a:moveTo>
                    <a:pt x="0" y="1"/>
                  </a:moveTo>
                  <a:lnTo>
                    <a:pt x="0" y="1"/>
                  </a:lnTo>
                  <a:lnTo>
                    <a:pt x="0" y="412"/>
                  </a:lnTo>
                  <a:lnTo>
                    <a:pt x="0" y="412"/>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16"/>
            <p:cNvSpPr/>
            <p:nvPr/>
          </p:nvSpPr>
          <p:spPr>
            <a:xfrm>
              <a:off x="3436700" y="2364625"/>
              <a:ext cx="25" cy="10325"/>
            </a:xfrm>
            <a:custGeom>
              <a:avLst/>
              <a:gdLst/>
              <a:ahLst/>
              <a:cxnLst/>
              <a:rect l="l" t="t" r="r" b="b"/>
              <a:pathLst>
                <a:path w="1" h="413" extrusionOk="0">
                  <a:moveTo>
                    <a:pt x="0" y="1"/>
                  </a:moveTo>
                  <a:lnTo>
                    <a:pt x="0" y="1"/>
                  </a:lnTo>
                  <a:lnTo>
                    <a:pt x="0" y="412"/>
                  </a:lnTo>
                  <a:lnTo>
                    <a:pt x="0" y="412"/>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16"/>
            <p:cNvSpPr/>
            <p:nvPr/>
          </p:nvSpPr>
          <p:spPr>
            <a:xfrm>
              <a:off x="3436700" y="2364625"/>
              <a:ext cx="25" cy="10325"/>
            </a:xfrm>
            <a:custGeom>
              <a:avLst/>
              <a:gdLst/>
              <a:ahLst/>
              <a:cxnLst/>
              <a:rect l="l" t="t" r="r" b="b"/>
              <a:pathLst>
                <a:path w="1" h="413" extrusionOk="0">
                  <a:moveTo>
                    <a:pt x="0" y="1"/>
                  </a:moveTo>
                  <a:lnTo>
                    <a:pt x="0" y="1"/>
                  </a:lnTo>
                  <a:lnTo>
                    <a:pt x="0" y="412"/>
                  </a:lnTo>
                  <a:lnTo>
                    <a:pt x="0" y="412"/>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16"/>
            <p:cNvSpPr/>
            <p:nvPr/>
          </p:nvSpPr>
          <p:spPr>
            <a:xfrm>
              <a:off x="3365425" y="2391550"/>
              <a:ext cx="8750" cy="8725"/>
            </a:xfrm>
            <a:custGeom>
              <a:avLst/>
              <a:gdLst/>
              <a:ahLst/>
              <a:cxnLst/>
              <a:rect l="l" t="t" r="r" b="b"/>
              <a:pathLst>
                <a:path w="350" h="349" extrusionOk="0">
                  <a:moveTo>
                    <a:pt x="159" y="0"/>
                  </a:moveTo>
                  <a:cubicBezTo>
                    <a:pt x="64" y="0"/>
                    <a:pt x="1" y="64"/>
                    <a:pt x="1" y="159"/>
                  </a:cubicBezTo>
                  <a:cubicBezTo>
                    <a:pt x="1" y="285"/>
                    <a:pt x="64" y="349"/>
                    <a:pt x="159" y="349"/>
                  </a:cubicBezTo>
                  <a:cubicBezTo>
                    <a:pt x="286" y="349"/>
                    <a:pt x="349" y="285"/>
                    <a:pt x="349" y="159"/>
                  </a:cubicBezTo>
                  <a:cubicBezTo>
                    <a:pt x="349" y="64"/>
                    <a:pt x="286" y="0"/>
                    <a:pt x="159" y="0"/>
                  </a:cubicBez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16"/>
            <p:cNvSpPr/>
            <p:nvPr/>
          </p:nvSpPr>
          <p:spPr>
            <a:xfrm>
              <a:off x="3365425" y="2391550"/>
              <a:ext cx="25" cy="8725"/>
            </a:xfrm>
            <a:custGeom>
              <a:avLst/>
              <a:gdLst/>
              <a:ahLst/>
              <a:cxnLst/>
              <a:rect l="l" t="t" r="r" b="b"/>
              <a:pathLst>
                <a:path w="1" h="349" extrusionOk="0">
                  <a:moveTo>
                    <a:pt x="1" y="0"/>
                  </a:moveTo>
                  <a:lnTo>
                    <a:pt x="1" y="0"/>
                  </a:lnTo>
                  <a:lnTo>
                    <a:pt x="1" y="349"/>
                  </a:lnTo>
                  <a:lnTo>
                    <a:pt x="1" y="349"/>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16"/>
            <p:cNvSpPr/>
            <p:nvPr/>
          </p:nvSpPr>
          <p:spPr>
            <a:xfrm>
              <a:off x="3365425" y="2391550"/>
              <a:ext cx="25" cy="8725"/>
            </a:xfrm>
            <a:custGeom>
              <a:avLst/>
              <a:gdLst/>
              <a:ahLst/>
              <a:cxnLst/>
              <a:rect l="l" t="t" r="r" b="b"/>
              <a:pathLst>
                <a:path w="1" h="349" extrusionOk="0">
                  <a:moveTo>
                    <a:pt x="1" y="0"/>
                  </a:moveTo>
                  <a:lnTo>
                    <a:pt x="1" y="0"/>
                  </a:lnTo>
                  <a:lnTo>
                    <a:pt x="1" y="349"/>
                  </a:lnTo>
                  <a:lnTo>
                    <a:pt x="1" y="349"/>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16"/>
            <p:cNvSpPr/>
            <p:nvPr/>
          </p:nvSpPr>
          <p:spPr>
            <a:xfrm>
              <a:off x="3365425" y="2391550"/>
              <a:ext cx="25" cy="8725"/>
            </a:xfrm>
            <a:custGeom>
              <a:avLst/>
              <a:gdLst/>
              <a:ahLst/>
              <a:cxnLst/>
              <a:rect l="l" t="t" r="r" b="b"/>
              <a:pathLst>
                <a:path w="1" h="349" extrusionOk="0">
                  <a:moveTo>
                    <a:pt x="1" y="0"/>
                  </a:moveTo>
                  <a:lnTo>
                    <a:pt x="1" y="0"/>
                  </a:lnTo>
                  <a:lnTo>
                    <a:pt x="1" y="349"/>
                  </a:lnTo>
                  <a:lnTo>
                    <a:pt x="1" y="349"/>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16"/>
            <p:cNvSpPr/>
            <p:nvPr/>
          </p:nvSpPr>
          <p:spPr>
            <a:xfrm>
              <a:off x="3366225" y="2391550"/>
              <a:ext cx="25" cy="8725"/>
            </a:xfrm>
            <a:custGeom>
              <a:avLst/>
              <a:gdLst/>
              <a:ahLst/>
              <a:cxnLst/>
              <a:rect l="l" t="t" r="r" b="b"/>
              <a:pathLst>
                <a:path w="1" h="349" extrusionOk="0">
                  <a:moveTo>
                    <a:pt x="0" y="0"/>
                  </a:moveTo>
                  <a:lnTo>
                    <a:pt x="0" y="0"/>
                  </a:lnTo>
                  <a:lnTo>
                    <a:pt x="0" y="349"/>
                  </a:lnTo>
                  <a:lnTo>
                    <a:pt x="0" y="349"/>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16"/>
            <p:cNvSpPr/>
            <p:nvPr/>
          </p:nvSpPr>
          <p:spPr>
            <a:xfrm>
              <a:off x="3366225" y="2391550"/>
              <a:ext cx="25" cy="8725"/>
            </a:xfrm>
            <a:custGeom>
              <a:avLst/>
              <a:gdLst/>
              <a:ahLst/>
              <a:cxnLst/>
              <a:rect l="l" t="t" r="r" b="b"/>
              <a:pathLst>
                <a:path w="1" h="349" extrusionOk="0">
                  <a:moveTo>
                    <a:pt x="0" y="0"/>
                  </a:moveTo>
                  <a:lnTo>
                    <a:pt x="0" y="0"/>
                  </a:lnTo>
                  <a:lnTo>
                    <a:pt x="0" y="349"/>
                  </a:lnTo>
                  <a:lnTo>
                    <a:pt x="0" y="349"/>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16"/>
            <p:cNvSpPr/>
            <p:nvPr/>
          </p:nvSpPr>
          <p:spPr>
            <a:xfrm>
              <a:off x="3366225" y="2391550"/>
              <a:ext cx="25" cy="8725"/>
            </a:xfrm>
            <a:custGeom>
              <a:avLst/>
              <a:gdLst/>
              <a:ahLst/>
              <a:cxnLst/>
              <a:rect l="l" t="t" r="r" b="b"/>
              <a:pathLst>
                <a:path w="1" h="349" extrusionOk="0">
                  <a:moveTo>
                    <a:pt x="0" y="0"/>
                  </a:moveTo>
                  <a:lnTo>
                    <a:pt x="0" y="0"/>
                  </a:lnTo>
                  <a:lnTo>
                    <a:pt x="0" y="349"/>
                  </a:lnTo>
                  <a:lnTo>
                    <a:pt x="0" y="349"/>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16"/>
            <p:cNvSpPr/>
            <p:nvPr/>
          </p:nvSpPr>
          <p:spPr>
            <a:xfrm>
              <a:off x="3366225" y="2391550"/>
              <a:ext cx="825" cy="8725"/>
            </a:xfrm>
            <a:custGeom>
              <a:avLst/>
              <a:gdLst/>
              <a:ahLst/>
              <a:cxnLst/>
              <a:rect l="l" t="t" r="r" b="b"/>
              <a:pathLst>
                <a:path w="33" h="349" extrusionOk="0">
                  <a:moveTo>
                    <a:pt x="0" y="0"/>
                  </a:moveTo>
                  <a:lnTo>
                    <a:pt x="0" y="349"/>
                  </a:lnTo>
                  <a:lnTo>
                    <a:pt x="32" y="349"/>
                  </a:lnTo>
                  <a:lnTo>
                    <a:pt x="32" y="0"/>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16"/>
            <p:cNvSpPr/>
            <p:nvPr/>
          </p:nvSpPr>
          <p:spPr>
            <a:xfrm>
              <a:off x="3367025" y="2391550"/>
              <a:ext cx="25" cy="8725"/>
            </a:xfrm>
            <a:custGeom>
              <a:avLst/>
              <a:gdLst/>
              <a:ahLst/>
              <a:cxnLst/>
              <a:rect l="l" t="t" r="r" b="b"/>
              <a:pathLst>
                <a:path w="1" h="349" extrusionOk="0">
                  <a:moveTo>
                    <a:pt x="0" y="0"/>
                  </a:moveTo>
                  <a:lnTo>
                    <a:pt x="0" y="0"/>
                  </a:lnTo>
                  <a:lnTo>
                    <a:pt x="0" y="349"/>
                  </a:lnTo>
                  <a:lnTo>
                    <a:pt x="0" y="349"/>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16"/>
            <p:cNvSpPr/>
            <p:nvPr/>
          </p:nvSpPr>
          <p:spPr>
            <a:xfrm>
              <a:off x="3367025" y="2391550"/>
              <a:ext cx="25" cy="8725"/>
            </a:xfrm>
            <a:custGeom>
              <a:avLst/>
              <a:gdLst/>
              <a:ahLst/>
              <a:cxnLst/>
              <a:rect l="l" t="t" r="r" b="b"/>
              <a:pathLst>
                <a:path w="1" h="349" extrusionOk="0">
                  <a:moveTo>
                    <a:pt x="0" y="0"/>
                  </a:moveTo>
                  <a:lnTo>
                    <a:pt x="0" y="0"/>
                  </a:lnTo>
                  <a:lnTo>
                    <a:pt x="0" y="349"/>
                  </a:lnTo>
                  <a:lnTo>
                    <a:pt x="0" y="349"/>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16"/>
            <p:cNvSpPr/>
            <p:nvPr/>
          </p:nvSpPr>
          <p:spPr>
            <a:xfrm>
              <a:off x="3367025" y="2391550"/>
              <a:ext cx="25" cy="8725"/>
            </a:xfrm>
            <a:custGeom>
              <a:avLst/>
              <a:gdLst/>
              <a:ahLst/>
              <a:cxnLst/>
              <a:rect l="l" t="t" r="r" b="b"/>
              <a:pathLst>
                <a:path w="1" h="349" extrusionOk="0">
                  <a:moveTo>
                    <a:pt x="0" y="0"/>
                  </a:moveTo>
                  <a:lnTo>
                    <a:pt x="0" y="0"/>
                  </a:lnTo>
                  <a:lnTo>
                    <a:pt x="0" y="349"/>
                  </a:lnTo>
                  <a:lnTo>
                    <a:pt x="0" y="349"/>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16"/>
            <p:cNvSpPr/>
            <p:nvPr/>
          </p:nvSpPr>
          <p:spPr>
            <a:xfrm>
              <a:off x="3367800" y="2391550"/>
              <a:ext cx="25" cy="8725"/>
            </a:xfrm>
            <a:custGeom>
              <a:avLst/>
              <a:gdLst/>
              <a:ahLst/>
              <a:cxnLst/>
              <a:rect l="l" t="t" r="r" b="b"/>
              <a:pathLst>
                <a:path w="1" h="349" extrusionOk="0">
                  <a:moveTo>
                    <a:pt x="1" y="0"/>
                  </a:moveTo>
                  <a:lnTo>
                    <a:pt x="1" y="0"/>
                  </a:lnTo>
                  <a:lnTo>
                    <a:pt x="1" y="349"/>
                  </a:lnTo>
                  <a:lnTo>
                    <a:pt x="1" y="349"/>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16"/>
            <p:cNvSpPr/>
            <p:nvPr/>
          </p:nvSpPr>
          <p:spPr>
            <a:xfrm>
              <a:off x="3367800" y="2391550"/>
              <a:ext cx="25" cy="8725"/>
            </a:xfrm>
            <a:custGeom>
              <a:avLst/>
              <a:gdLst/>
              <a:ahLst/>
              <a:cxnLst/>
              <a:rect l="l" t="t" r="r" b="b"/>
              <a:pathLst>
                <a:path w="1" h="349" extrusionOk="0">
                  <a:moveTo>
                    <a:pt x="1" y="0"/>
                  </a:moveTo>
                  <a:lnTo>
                    <a:pt x="1" y="0"/>
                  </a:lnTo>
                  <a:lnTo>
                    <a:pt x="1" y="349"/>
                  </a:lnTo>
                  <a:lnTo>
                    <a:pt x="1" y="349"/>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16"/>
            <p:cNvSpPr/>
            <p:nvPr/>
          </p:nvSpPr>
          <p:spPr>
            <a:xfrm>
              <a:off x="3367800" y="2391550"/>
              <a:ext cx="25" cy="8725"/>
            </a:xfrm>
            <a:custGeom>
              <a:avLst/>
              <a:gdLst/>
              <a:ahLst/>
              <a:cxnLst/>
              <a:rect l="l" t="t" r="r" b="b"/>
              <a:pathLst>
                <a:path w="1" h="349" extrusionOk="0">
                  <a:moveTo>
                    <a:pt x="1" y="0"/>
                  </a:moveTo>
                  <a:lnTo>
                    <a:pt x="1" y="0"/>
                  </a:lnTo>
                  <a:lnTo>
                    <a:pt x="1" y="349"/>
                  </a:lnTo>
                  <a:lnTo>
                    <a:pt x="1" y="349"/>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16"/>
            <p:cNvSpPr/>
            <p:nvPr/>
          </p:nvSpPr>
          <p:spPr>
            <a:xfrm>
              <a:off x="3367800" y="2391550"/>
              <a:ext cx="825" cy="8725"/>
            </a:xfrm>
            <a:custGeom>
              <a:avLst/>
              <a:gdLst/>
              <a:ahLst/>
              <a:cxnLst/>
              <a:rect l="l" t="t" r="r" b="b"/>
              <a:pathLst>
                <a:path w="33" h="349" extrusionOk="0">
                  <a:moveTo>
                    <a:pt x="1" y="0"/>
                  </a:moveTo>
                  <a:lnTo>
                    <a:pt x="1" y="349"/>
                  </a:lnTo>
                  <a:lnTo>
                    <a:pt x="33" y="349"/>
                  </a:lnTo>
                  <a:lnTo>
                    <a:pt x="33" y="0"/>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16"/>
            <p:cNvSpPr/>
            <p:nvPr/>
          </p:nvSpPr>
          <p:spPr>
            <a:xfrm>
              <a:off x="3368600" y="2391550"/>
              <a:ext cx="25" cy="8725"/>
            </a:xfrm>
            <a:custGeom>
              <a:avLst/>
              <a:gdLst/>
              <a:ahLst/>
              <a:cxnLst/>
              <a:rect l="l" t="t" r="r" b="b"/>
              <a:pathLst>
                <a:path w="1" h="349" extrusionOk="0">
                  <a:moveTo>
                    <a:pt x="1" y="0"/>
                  </a:moveTo>
                  <a:lnTo>
                    <a:pt x="1" y="0"/>
                  </a:lnTo>
                  <a:lnTo>
                    <a:pt x="1" y="349"/>
                  </a:lnTo>
                  <a:lnTo>
                    <a:pt x="1" y="349"/>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16"/>
            <p:cNvSpPr/>
            <p:nvPr/>
          </p:nvSpPr>
          <p:spPr>
            <a:xfrm>
              <a:off x="3368600" y="2391550"/>
              <a:ext cx="25" cy="8725"/>
            </a:xfrm>
            <a:custGeom>
              <a:avLst/>
              <a:gdLst/>
              <a:ahLst/>
              <a:cxnLst/>
              <a:rect l="l" t="t" r="r" b="b"/>
              <a:pathLst>
                <a:path w="1" h="349" extrusionOk="0">
                  <a:moveTo>
                    <a:pt x="1" y="0"/>
                  </a:moveTo>
                  <a:lnTo>
                    <a:pt x="1" y="0"/>
                  </a:lnTo>
                  <a:lnTo>
                    <a:pt x="1" y="349"/>
                  </a:lnTo>
                  <a:lnTo>
                    <a:pt x="1" y="349"/>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16"/>
            <p:cNvSpPr/>
            <p:nvPr/>
          </p:nvSpPr>
          <p:spPr>
            <a:xfrm>
              <a:off x="3368600" y="2391550"/>
              <a:ext cx="825" cy="8725"/>
            </a:xfrm>
            <a:custGeom>
              <a:avLst/>
              <a:gdLst/>
              <a:ahLst/>
              <a:cxnLst/>
              <a:rect l="l" t="t" r="r" b="b"/>
              <a:pathLst>
                <a:path w="33" h="349" extrusionOk="0">
                  <a:moveTo>
                    <a:pt x="1" y="0"/>
                  </a:moveTo>
                  <a:lnTo>
                    <a:pt x="1" y="349"/>
                  </a:lnTo>
                  <a:lnTo>
                    <a:pt x="32" y="349"/>
                  </a:lnTo>
                  <a:lnTo>
                    <a:pt x="32" y="0"/>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16"/>
            <p:cNvSpPr/>
            <p:nvPr/>
          </p:nvSpPr>
          <p:spPr>
            <a:xfrm>
              <a:off x="3369400" y="2391550"/>
              <a:ext cx="25" cy="8725"/>
            </a:xfrm>
            <a:custGeom>
              <a:avLst/>
              <a:gdLst/>
              <a:ahLst/>
              <a:cxnLst/>
              <a:rect l="l" t="t" r="r" b="b"/>
              <a:pathLst>
                <a:path w="1" h="349" extrusionOk="0">
                  <a:moveTo>
                    <a:pt x="0" y="0"/>
                  </a:moveTo>
                  <a:lnTo>
                    <a:pt x="0" y="0"/>
                  </a:lnTo>
                  <a:lnTo>
                    <a:pt x="0" y="349"/>
                  </a:lnTo>
                  <a:lnTo>
                    <a:pt x="0" y="349"/>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16"/>
            <p:cNvSpPr/>
            <p:nvPr/>
          </p:nvSpPr>
          <p:spPr>
            <a:xfrm>
              <a:off x="3369400" y="2391550"/>
              <a:ext cx="25" cy="8725"/>
            </a:xfrm>
            <a:custGeom>
              <a:avLst/>
              <a:gdLst/>
              <a:ahLst/>
              <a:cxnLst/>
              <a:rect l="l" t="t" r="r" b="b"/>
              <a:pathLst>
                <a:path w="1" h="349" extrusionOk="0">
                  <a:moveTo>
                    <a:pt x="0" y="0"/>
                  </a:moveTo>
                  <a:lnTo>
                    <a:pt x="0" y="0"/>
                  </a:lnTo>
                  <a:lnTo>
                    <a:pt x="0" y="349"/>
                  </a:lnTo>
                  <a:lnTo>
                    <a:pt x="0" y="349"/>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16"/>
            <p:cNvSpPr/>
            <p:nvPr/>
          </p:nvSpPr>
          <p:spPr>
            <a:xfrm>
              <a:off x="3369400" y="2391550"/>
              <a:ext cx="800" cy="8725"/>
            </a:xfrm>
            <a:custGeom>
              <a:avLst/>
              <a:gdLst/>
              <a:ahLst/>
              <a:cxnLst/>
              <a:rect l="l" t="t" r="r" b="b"/>
              <a:pathLst>
                <a:path w="32" h="349" extrusionOk="0">
                  <a:moveTo>
                    <a:pt x="0" y="0"/>
                  </a:moveTo>
                  <a:lnTo>
                    <a:pt x="0" y="349"/>
                  </a:lnTo>
                  <a:lnTo>
                    <a:pt x="32" y="349"/>
                  </a:lnTo>
                  <a:lnTo>
                    <a:pt x="32" y="0"/>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16"/>
            <p:cNvSpPr/>
            <p:nvPr/>
          </p:nvSpPr>
          <p:spPr>
            <a:xfrm>
              <a:off x="3370175" y="2391550"/>
              <a:ext cx="25" cy="8725"/>
            </a:xfrm>
            <a:custGeom>
              <a:avLst/>
              <a:gdLst/>
              <a:ahLst/>
              <a:cxnLst/>
              <a:rect l="l" t="t" r="r" b="b"/>
              <a:pathLst>
                <a:path w="1" h="349" extrusionOk="0">
                  <a:moveTo>
                    <a:pt x="1" y="0"/>
                  </a:moveTo>
                  <a:lnTo>
                    <a:pt x="1" y="0"/>
                  </a:lnTo>
                  <a:lnTo>
                    <a:pt x="1" y="349"/>
                  </a:lnTo>
                  <a:lnTo>
                    <a:pt x="1" y="349"/>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16"/>
            <p:cNvSpPr/>
            <p:nvPr/>
          </p:nvSpPr>
          <p:spPr>
            <a:xfrm>
              <a:off x="3370175" y="2391550"/>
              <a:ext cx="25" cy="8725"/>
            </a:xfrm>
            <a:custGeom>
              <a:avLst/>
              <a:gdLst/>
              <a:ahLst/>
              <a:cxnLst/>
              <a:rect l="l" t="t" r="r" b="b"/>
              <a:pathLst>
                <a:path w="1" h="349" extrusionOk="0">
                  <a:moveTo>
                    <a:pt x="1" y="0"/>
                  </a:moveTo>
                  <a:lnTo>
                    <a:pt x="1" y="0"/>
                  </a:lnTo>
                  <a:lnTo>
                    <a:pt x="1" y="349"/>
                  </a:lnTo>
                  <a:lnTo>
                    <a:pt x="1" y="349"/>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16"/>
            <p:cNvSpPr/>
            <p:nvPr/>
          </p:nvSpPr>
          <p:spPr>
            <a:xfrm>
              <a:off x="3370175" y="2391550"/>
              <a:ext cx="25" cy="8725"/>
            </a:xfrm>
            <a:custGeom>
              <a:avLst/>
              <a:gdLst/>
              <a:ahLst/>
              <a:cxnLst/>
              <a:rect l="l" t="t" r="r" b="b"/>
              <a:pathLst>
                <a:path w="1" h="349" extrusionOk="0">
                  <a:moveTo>
                    <a:pt x="1" y="0"/>
                  </a:moveTo>
                  <a:lnTo>
                    <a:pt x="1" y="0"/>
                  </a:lnTo>
                  <a:lnTo>
                    <a:pt x="1" y="349"/>
                  </a:lnTo>
                  <a:lnTo>
                    <a:pt x="1" y="349"/>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16"/>
            <p:cNvSpPr/>
            <p:nvPr/>
          </p:nvSpPr>
          <p:spPr>
            <a:xfrm>
              <a:off x="3370175" y="2391550"/>
              <a:ext cx="825" cy="8725"/>
            </a:xfrm>
            <a:custGeom>
              <a:avLst/>
              <a:gdLst/>
              <a:ahLst/>
              <a:cxnLst/>
              <a:rect l="l" t="t" r="r" b="b"/>
              <a:pathLst>
                <a:path w="33" h="349" extrusionOk="0">
                  <a:moveTo>
                    <a:pt x="1" y="0"/>
                  </a:moveTo>
                  <a:lnTo>
                    <a:pt x="1" y="349"/>
                  </a:lnTo>
                  <a:lnTo>
                    <a:pt x="33" y="349"/>
                  </a:lnTo>
                  <a:lnTo>
                    <a:pt x="33" y="0"/>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16"/>
            <p:cNvSpPr/>
            <p:nvPr/>
          </p:nvSpPr>
          <p:spPr>
            <a:xfrm>
              <a:off x="3370975" y="2391550"/>
              <a:ext cx="25" cy="8725"/>
            </a:xfrm>
            <a:custGeom>
              <a:avLst/>
              <a:gdLst/>
              <a:ahLst/>
              <a:cxnLst/>
              <a:rect l="l" t="t" r="r" b="b"/>
              <a:pathLst>
                <a:path w="1" h="349" extrusionOk="0">
                  <a:moveTo>
                    <a:pt x="1" y="0"/>
                  </a:moveTo>
                  <a:lnTo>
                    <a:pt x="1" y="0"/>
                  </a:lnTo>
                  <a:lnTo>
                    <a:pt x="1" y="349"/>
                  </a:lnTo>
                  <a:lnTo>
                    <a:pt x="1" y="349"/>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16"/>
            <p:cNvSpPr/>
            <p:nvPr/>
          </p:nvSpPr>
          <p:spPr>
            <a:xfrm>
              <a:off x="3370975" y="2391550"/>
              <a:ext cx="25" cy="8725"/>
            </a:xfrm>
            <a:custGeom>
              <a:avLst/>
              <a:gdLst/>
              <a:ahLst/>
              <a:cxnLst/>
              <a:rect l="l" t="t" r="r" b="b"/>
              <a:pathLst>
                <a:path w="1" h="349" extrusionOk="0">
                  <a:moveTo>
                    <a:pt x="1" y="0"/>
                  </a:moveTo>
                  <a:lnTo>
                    <a:pt x="1" y="0"/>
                  </a:lnTo>
                  <a:lnTo>
                    <a:pt x="1" y="349"/>
                  </a:lnTo>
                  <a:lnTo>
                    <a:pt x="1" y="349"/>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16"/>
            <p:cNvSpPr/>
            <p:nvPr/>
          </p:nvSpPr>
          <p:spPr>
            <a:xfrm>
              <a:off x="3370975" y="2391550"/>
              <a:ext cx="25" cy="8725"/>
            </a:xfrm>
            <a:custGeom>
              <a:avLst/>
              <a:gdLst/>
              <a:ahLst/>
              <a:cxnLst/>
              <a:rect l="l" t="t" r="r" b="b"/>
              <a:pathLst>
                <a:path w="1" h="349" extrusionOk="0">
                  <a:moveTo>
                    <a:pt x="1" y="0"/>
                  </a:moveTo>
                  <a:lnTo>
                    <a:pt x="1" y="0"/>
                  </a:lnTo>
                  <a:lnTo>
                    <a:pt x="1" y="349"/>
                  </a:lnTo>
                  <a:lnTo>
                    <a:pt x="1" y="349"/>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16"/>
            <p:cNvSpPr/>
            <p:nvPr/>
          </p:nvSpPr>
          <p:spPr>
            <a:xfrm>
              <a:off x="3371775" y="2391550"/>
              <a:ext cx="25" cy="8725"/>
            </a:xfrm>
            <a:custGeom>
              <a:avLst/>
              <a:gdLst/>
              <a:ahLst/>
              <a:cxnLst/>
              <a:rect l="l" t="t" r="r" b="b"/>
              <a:pathLst>
                <a:path w="1" h="349" extrusionOk="0">
                  <a:moveTo>
                    <a:pt x="0" y="0"/>
                  </a:moveTo>
                  <a:lnTo>
                    <a:pt x="0" y="0"/>
                  </a:lnTo>
                  <a:lnTo>
                    <a:pt x="0" y="349"/>
                  </a:lnTo>
                  <a:lnTo>
                    <a:pt x="0" y="349"/>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16"/>
            <p:cNvSpPr/>
            <p:nvPr/>
          </p:nvSpPr>
          <p:spPr>
            <a:xfrm>
              <a:off x="3371775" y="2391550"/>
              <a:ext cx="25" cy="8725"/>
            </a:xfrm>
            <a:custGeom>
              <a:avLst/>
              <a:gdLst/>
              <a:ahLst/>
              <a:cxnLst/>
              <a:rect l="l" t="t" r="r" b="b"/>
              <a:pathLst>
                <a:path w="1" h="349" extrusionOk="0">
                  <a:moveTo>
                    <a:pt x="0" y="0"/>
                  </a:moveTo>
                  <a:lnTo>
                    <a:pt x="0" y="0"/>
                  </a:lnTo>
                  <a:lnTo>
                    <a:pt x="0" y="349"/>
                  </a:lnTo>
                  <a:lnTo>
                    <a:pt x="0" y="349"/>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16"/>
            <p:cNvSpPr/>
            <p:nvPr/>
          </p:nvSpPr>
          <p:spPr>
            <a:xfrm>
              <a:off x="3371775" y="2391550"/>
              <a:ext cx="25" cy="8725"/>
            </a:xfrm>
            <a:custGeom>
              <a:avLst/>
              <a:gdLst/>
              <a:ahLst/>
              <a:cxnLst/>
              <a:rect l="l" t="t" r="r" b="b"/>
              <a:pathLst>
                <a:path w="1" h="349" extrusionOk="0">
                  <a:moveTo>
                    <a:pt x="0" y="0"/>
                  </a:moveTo>
                  <a:lnTo>
                    <a:pt x="0" y="0"/>
                  </a:lnTo>
                  <a:lnTo>
                    <a:pt x="0" y="349"/>
                  </a:lnTo>
                  <a:lnTo>
                    <a:pt x="0" y="349"/>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16"/>
            <p:cNvSpPr/>
            <p:nvPr/>
          </p:nvSpPr>
          <p:spPr>
            <a:xfrm>
              <a:off x="3371775" y="2391550"/>
              <a:ext cx="800" cy="8725"/>
            </a:xfrm>
            <a:custGeom>
              <a:avLst/>
              <a:gdLst/>
              <a:ahLst/>
              <a:cxnLst/>
              <a:rect l="l" t="t" r="r" b="b"/>
              <a:pathLst>
                <a:path w="32" h="349" extrusionOk="0">
                  <a:moveTo>
                    <a:pt x="0" y="0"/>
                  </a:moveTo>
                  <a:lnTo>
                    <a:pt x="0" y="349"/>
                  </a:lnTo>
                  <a:lnTo>
                    <a:pt x="32" y="349"/>
                  </a:lnTo>
                  <a:lnTo>
                    <a:pt x="32" y="0"/>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16"/>
            <p:cNvSpPr/>
            <p:nvPr/>
          </p:nvSpPr>
          <p:spPr>
            <a:xfrm>
              <a:off x="3372550" y="2391550"/>
              <a:ext cx="25" cy="8725"/>
            </a:xfrm>
            <a:custGeom>
              <a:avLst/>
              <a:gdLst/>
              <a:ahLst/>
              <a:cxnLst/>
              <a:rect l="l" t="t" r="r" b="b"/>
              <a:pathLst>
                <a:path w="1" h="349" extrusionOk="0">
                  <a:moveTo>
                    <a:pt x="1" y="0"/>
                  </a:moveTo>
                  <a:lnTo>
                    <a:pt x="1" y="0"/>
                  </a:lnTo>
                  <a:lnTo>
                    <a:pt x="1" y="349"/>
                  </a:lnTo>
                  <a:lnTo>
                    <a:pt x="1" y="349"/>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16"/>
            <p:cNvSpPr/>
            <p:nvPr/>
          </p:nvSpPr>
          <p:spPr>
            <a:xfrm>
              <a:off x="3372550" y="2391550"/>
              <a:ext cx="25" cy="8725"/>
            </a:xfrm>
            <a:custGeom>
              <a:avLst/>
              <a:gdLst/>
              <a:ahLst/>
              <a:cxnLst/>
              <a:rect l="l" t="t" r="r" b="b"/>
              <a:pathLst>
                <a:path w="1" h="349" extrusionOk="0">
                  <a:moveTo>
                    <a:pt x="1" y="0"/>
                  </a:moveTo>
                  <a:lnTo>
                    <a:pt x="1" y="0"/>
                  </a:lnTo>
                  <a:lnTo>
                    <a:pt x="1" y="349"/>
                  </a:lnTo>
                  <a:lnTo>
                    <a:pt x="1" y="349"/>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16"/>
            <p:cNvSpPr/>
            <p:nvPr/>
          </p:nvSpPr>
          <p:spPr>
            <a:xfrm>
              <a:off x="3372550" y="2391550"/>
              <a:ext cx="825" cy="8725"/>
            </a:xfrm>
            <a:custGeom>
              <a:avLst/>
              <a:gdLst/>
              <a:ahLst/>
              <a:cxnLst/>
              <a:rect l="l" t="t" r="r" b="b"/>
              <a:pathLst>
                <a:path w="33" h="349" extrusionOk="0">
                  <a:moveTo>
                    <a:pt x="1" y="0"/>
                  </a:moveTo>
                  <a:lnTo>
                    <a:pt x="1" y="349"/>
                  </a:lnTo>
                  <a:lnTo>
                    <a:pt x="33" y="349"/>
                  </a:lnTo>
                  <a:lnTo>
                    <a:pt x="33" y="0"/>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16"/>
            <p:cNvSpPr/>
            <p:nvPr/>
          </p:nvSpPr>
          <p:spPr>
            <a:xfrm>
              <a:off x="3373350" y="2391550"/>
              <a:ext cx="25" cy="8725"/>
            </a:xfrm>
            <a:custGeom>
              <a:avLst/>
              <a:gdLst/>
              <a:ahLst/>
              <a:cxnLst/>
              <a:rect l="l" t="t" r="r" b="b"/>
              <a:pathLst>
                <a:path w="1" h="349" extrusionOk="0">
                  <a:moveTo>
                    <a:pt x="1" y="0"/>
                  </a:moveTo>
                  <a:lnTo>
                    <a:pt x="1" y="0"/>
                  </a:lnTo>
                  <a:lnTo>
                    <a:pt x="1" y="349"/>
                  </a:lnTo>
                  <a:lnTo>
                    <a:pt x="1" y="349"/>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16"/>
            <p:cNvSpPr/>
            <p:nvPr/>
          </p:nvSpPr>
          <p:spPr>
            <a:xfrm>
              <a:off x="3373350" y="2391550"/>
              <a:ext cx="25" cy="8725"/>
            </a:xfrm>
            <a:custGeom>
              <a:avLst/>
              <a:gdLst/>
              <a:ahLst/>
              <a:cxnLst/>
              <a:rect l="l" t="t" r="r" b="b"/>
              <a:pathLst>
                <a:path w="1" h="349" extrusionOk="0">
                  <a:moveTo>
                    <a:pt x="1" y="0"/>
                  </a:moveTo>
                  <a:lnTo>
                    <a:pt x="1" y="0"/>
                  </a:lnTo>
                  <a:lnTo>
                    <a:pt x="1" y="349"/>
                  </a:lnTo>
                  <a:lnTo>
                    <a:pt x="1" y="349"/>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16"/>
            <p:cNvSpPr/>
            <p:nvPr/>
          </p:nvSpPr>
          <p:spPr>
            <a:xfrm>
              <a:off x="3373350" y="2391550"/>
              <a:ext cx="825" cy="8725"/>
            </a:xfrm>
            <a:custGeom>
              <a:avLst/>
              <a:gdLst/>
              <a:ahLst/>
              <a:cxnLst/>
              <a:rect l="l" t="t" r="r" b="b"/>
              <a:pathLst>
                <a:path w="33" h="349" extrusionOk="0">
                  <a:moveTo>
                    <a:pt x="1" y="0"/>
                  </a:moveTo>
                  <a:lnTo>
                    <a:pt x="1" y="349"/>
                  </a:lnTo>
                  <a:lnTo>
                    <a:pt x="32" y="349"/>
                  </a:lnTo>
                  <a:lnTo>
                    <a:pt x="32" y="0"/>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16"/>
            <p:cNvSpPr/>
            <p:nvPr/>
          </p:nvSpPr>
          <p:spPr>
            <a:xfrm>
              <a:off x="3373350" y="2391550"/>
              <a:ext cx="825" cy="8725"/>
            </a:xfrm>
            <a:custGeom>
              <a:avLst/>
              <a:gdLst/>
              <a:ahLst/>
              <a:cxnLst/>
              <a:rect l="l" t="t" r="r" b="b"/>
              <a:pathLst>
                <a:path w="33" h="349" extrusionOk="0">
                  <a:moveTo>
                    <a:pt x="1" y="0"/>
                  </a:moveTo>
                  <a:lnTo>
                    <a:pt x="1" y="349"/>
                  </a:lnTo>
                  <a:lnTo>
                    <a:pt x="32" y="349"/>
                  </a:lnTo>
                  <a:lnTo>
                    <a:pt x="32" y="0"/>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16"/>
            <p:cNvSpPr/>
            <p:nvPr/>
          </p:nvSpPr>
          <p:spPr>
            <a:xfrm>
              <a:off x="3374150" y="2391550"/>
              <a:ext cx="25" cy="8725"/>
            </a:xfrm>
            <a:custGeom>
              <a:avLst/>
              <a:gdLst/>
              <a:ahLst/>
              <a:cxnLst/>
              <a:rect l="l" t="t" r="r" b="b"/>
              <a:pathLst>
                <a:path w="1" h="349" extrusionOk="0">
                  <a:moveTo>
                    <a:pt x="0" y="0"/>
                  </a:moveTo>
                  <a:lnTo>
                    <a:pt x="0" y="0"/>
                  </a:lnTo>
                  <a:lnTo>
                    <a:pt x="0" y="349"/>
                  </a:lnTo>
                  <a:lnTo>
                    <a:pt x="0" y="349"/>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16"/>
            <p:cNvSpPr/>
            <p:nvPr/>
          </p:nvSpPr>
          <p:spPr>
            <a:xfrm>
              <a:off x="3302100" y="2365825"/>
              <a:ext cx="10300" cy="8725"/>
            </a:xfrm>
            <a:custGeom>
              <a:avLst/>
              <a:gdLst/>
              <a:ahLst/>
              <a:cxnLst/>
              <a:rect l="l" t="t" r="r" b="b"/>
              <a:pathLst>
                <a:path w="412" h="349" extrusionOk="0">
                  <a:moveTo>
                    <a:pt x="222" y="0"/>
                  </a:moveTo>
                  <a:cubicBezTo>
                    <a:pt x="174" y="0"/>
                    <a:pt x="127" y="16"/>
                    <a:pt x="95" y="48"/>
                  </a:cubicBezTo>
                  <a:cubicBezTo>
                    <a:pt x="0" y="111"/>
                    <a:pt x="0" y="238"/>
                    <a:pt x="95" y="301"/>
                  </a:cubicBezTo>
                  <a:cubicBezTo>
                    <a:pt x="127" y="333"/>
                    <a:pt x="167" y="348"/>
                    <a:pt x="210" y="348"/>
                  </a:cubicBezTo>
                  <a:cubicBezTo>
                    <a:pt x="254" y="348"/>
                    <a:pt x="301" y="333"/>
                    <a:pt x="349" y="301"/>
                  </a:cubicBezTo>
                  <a:cubicBezTo>
                    <a:pt x="412" y="238"/>
                    <a:pt x="412" y="111"/>
                    <a:pt x="349" y="48"/>
                  </a:cubicBezTo>
                  <a:cubicBezTo>
                    <a:pt x="317" y="16"/>
                    <a:pt x="269" y="0"/>
                    <a:pt x="222" y="0"/>
                  </a:cubicBez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16"/>
            <p:cNvSpPr/>
            <p:nvPr/>
          </p:nvSpPr>
          <p:spPr>
            <a:xfrm>
              <a:off x="3302100" y="2364625"/>
              <a:ext cx="800" cy="10325"/>
            </a:xfrm>
            <a:custGeom>
              <a:avLst/>
              <a:gdLst/>
              <a:ahLst/>
              <a:cxnLst/>
              <a:rect l="l" t="t" r="r" b="b"/>
              <a:pathLst>
                <a:path w="32" h="413" extrusionOk="0">
                  <a:moveTo>
                    <a:pt x="0" y="1"/>
                  </a:moveTo>
                  <a:lnTo>
                    <a:pt x="0" y="412"/>
                  </a:lnTo>
                  <a:lnTo>
                    <a:pt x="32" y="412"/>
                  </a:lnTo>
                  <a:lnTo>
                    <a:pt x="32" y="1"/>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16"/>
            <p:cNvSpPr/>
            <p:nvPr/>
          </p:nvSpPr>
          <p:spPr>
            <a:xfrm>
              <a:off x="3302875" y="2364625"/>
              <a:ext cx="25" cy="10325"/>
            </a:xfrm>
            <a:custGeom>
              <a:avLst/>
              <a:gdLst/>
              <a:ahLst/>
              <a:cxnLst/>
              <a:rect l="l" t="t" r="r" b="b"/>
              <a:pathLst>
                <a:path w="1" h="413" extrusionOk="0">
                  <a:moveTo>
                    <a:pt x="1" y="1"/>
                  </a:moveTo>
                  <a:lnTo>
                    <a:pt x="1" y="1"/>
                  </a:lnTo>
                  <a:lnTo>
                    <a:pt x="1" y="412"/>
                  </a:lnTo>
                  <a:lnTo>
                    <a:pt x="1" y="412"/>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16"/>
            <p:cNvSpPr/>
            <p:nvPr/>
          </p:nvSpPr>
          <p:spPr>
            <a:xfrm>
              <a:off x="3302875" y="2364625"/>
              <a:ext cx="825" cy="10325"/>
            </a:xfrm>
            <a:custGeom>
              <a:avLst/>
              <a:gdLst/>
              <a:ahLst/>
              <a:cxnLst/>
              <a:rect l="l" t="t" r="r" b="b"/>
              <a:pathLst>
                <a:path w="33" h="413" extrusionOk="0">
                  <a:moveTo>
                    <a:pt x="1" y="1"/>
                  </a:moveTo>
                  <a:lnTo>
                    <a:pt x="1" y="412"/>
                  </a:lnTo>
                  <a:lnTo>
                    <a:pt x="33" y="412"/>
                  </a:lnTo>
                  <a:lnTo>
                    <a:pt x="33" y="1"/>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16"/>
            <p:cNvSpPr/>
            <p:nvPr/>
          </p:nvSpPr>
          <p:spPr>
            <a:xfrm>
              <a:off x="3303675" y="2364625"/>
              <a:ext cx="25" cy="10325"/>
            </a:xfrm>
            <a:custGeom>
              <a:avLst/>
              <a:gdLst/>
              <a:ahLst/>
              <a:cxnLst/>
              <a:rect l="l" t="t" r="r" b="b"/>
              <a:pathLst>
                <a:path w="1" h="413" extrusionOk="0">
                  <a:moveTo>
                    <a:pt x="1" y="1"/>
                  </a:moveTo>
                  <a:lnTo>
                    <a:pt x="1" y="1"/>
                  </a:lnTo>
                  <a:lnTo>
                    <a:pt x="1" y="412"/>
                  </a:lnTo>
                  <a:lnTo>
                    <a:pt x="1" y="412"/>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16"/>
            <p:cNvSpPr/>
            <p:nvPr/>
          </p:nvSpPr>
          <p:spPr>
            <a:xfrm>
              <a:off x="3303675" y="2364625"/>
              <a:ext cx="25" cy="10325"/>
            </a:xfrm>
            <a:custGeom>
              <a:avLst/>
              <a:gdLst/>
              <a:ahLst/>
              <a:cxnLst/>
              <a:rect l="l" t="t" r="r" b="b"/>
              <a:pathLst>
                <a:path w="1" h="413" extrusionOk="0">
                  <a:moveTo>
                    <a:pt x="1" y="1"/>
                  </a:moveTo>
                  <a:lnTo>
                    <a:pt x="1" y="1"/>
                  </a:lnTo>
                  <a:lnTo>
                    <a:pt x="1" y="412"/>
                  </a:lnTo>
                  <a:lnTo>
                    <a:pt x="1" y="412"/>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16"/>
            <p:cNvSpPr/>
            <p:nvPr/>
          </p:nvSpPr>
          <p:spPr>
            <a:xfrm>
              <a:off x="3303675" y="2364625"/>
              <a:ext cx="25" cy="10325"/>
            </a:xfrm>
            <a:custGeom>
              <a:avLst/>
              <a:gdLst/>
              <a:ahLst/>
              <a:cxnLst/>
              <a:rect l="l" t="t" r="r" b="b"/>
              <a:pathLst>
                <a:path w="1" h="413" extrusionOk="0">
                  <a:moveTo>
                    <a:pt x="1" y="1"/>
                  </a:moveTo>
                  <a:lnTo>
                    <a:pt x="1" y="1"/>
                  </a:lnTo>
                  <a:lnTo>
                    <a:pt x="1" y="412"/>
                  </a:lnTo>
                  <a:lnTo>
                    <a:pt x="1" y="412"/>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16"/>
            <p:cNvSpPr/>
            <p:nvPr/>
          </p:nvSpPr>
          <p:spPr>
            <a:xfrm>
              <a:off x="3303675" y="2364625"/>
              <a:ext cx="825" cy="10325"/>
            </a:xfrm>
            <a:custGeom>
              <a:avLst/>
              <a:gdLst/>
              <a:ahLst/>
              <a:cxnLst/>
              <a:rect l="l" t="t" r="r" b="b"/>
              <a:pathLst>
                <a:path w="33" h="413" extrusionOk="0">
                  <a:moveTo>
                    <a:pt x="1" y="1"/>
                  </a:moveTo>
                  <a:lnTo>
                    <a:pt x="1" y="412"/>
                  </a:lnTo>
                  <a:lnTo>
                    <a:pt x="32" y="412"/>
                  </a:lnTo>
                  <a:lnTo>
                    <a:pt x="32" y="1"/>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16"/>
            <p:cNvSpPr/>
            <p:nvPr/>
          </p:nvSpPr>
          <p:spPr>
            <a:xfrm>
              <a:off x="3304475" y="2364625"/>
              <a:ext cx="25" cy="10325"/>
            </a:xfrm>
            <a:custGeom>
              <a:avLst/>
              <a:gdLst/>
              <a:ahLst/>
              <a:cxnLst/>
              <a:rect l="l" t="t" r="r" b="b"/>
              <a:pathLst>
                <a:path w="1" h="413" extrusionOk="0">
                  <a:moveTo>
                    <a:pt x="0" y="1"/>
                  </a:moveTo>
                  <a:lnTo>
                    <a:pt x="0" y="1"/>
                  </a:lnTo>
                  <a:lnTo>
                    <a:pt x="0" y="412"/>
                  </a:lnTo>
                  <a:lnTo>
                    <a:pt x="0" y="412"/>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16"/>
            <p:cNvSpPr/>
            <p:nvPr/>
          </p:nvSpPr>
          <p:spPr>
            <a:xfrm>
              <a:off x="3304475" y="2364625"/>
              <a:ext cx="25" cy="10325"/>
            </a:xfrm>
            <a:custGeom>
              <a:avLst/>
              <a:gdLst/>
              <a:ahLst/>
              <a:cxnLst/>
              <a:rect l="l" t="t" r="r" b="b"/>
              <a:pathLst>
                <a:path w="1" h="413" extrusionOk="0">
                  <a:moveTo>
                    <a:pt x="0" y="1"/>
                  </a:moveTo>
                  <a:lnTo>
                    <a:pt x="0" y="1"/>
                  </a:lnTo>
                  <a:lnTo>
                    <a:pt x="0" y="412"/>
                  </a:lnTo>
                  <a:lnTo>
                    <a:pt x="0" y="412"/>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16"/>
            <p:cNvSpPr/>
            <p:nvPr/>
          </p:nvSpPr>
          <p:spPr>
            <a:xfrm>
              <a:off x="3304475" y="2364625"/>
              <a:ext cx="25" cy="10325"/>
            </a:xfrm>
            <a:custGeom>
              <a:avLst/>
              <a:gdLst/>
              <a:ahLst/>
              <a:cxnLst/>
              <a:rect l="l" t="t" r="r" b="b"/>
              <a:pathLst>
                <a:path w="1" h="413" extrusionOk="0">
                  <a:moveTo>
                    <a:pt x="0" y="1"/>
                  </a:moveTo>
                  <a:lnTo>
                    <a:pt x="0" y="1"/>
                  </a:lnTo>
                  <a:lnTo>
                    <a:pt x="0" y="412"/>
                  </a:lnTo>
                  <a:lnTo>
                    <a:pt x="0" y="412"/>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16"/>
            <p:cNvSpPr/>
            <p:nvPr/>
          </p:nvSpPr>
          <p:spPr>
            <a:xfrm>
              <a:off x="3305250" y="2364625"/>
              <a:ext cx="25" cy="10325"/>
            </a:xfrm>
            <a:custGeom>
              <a:avLst/>
              <a:gdLst/>
              <a:ahLst/>
              <a:cxnLst/>
              <a:rect l="l" t="t" r="r" b="b"/>
              <a:pathLst>
                <a:path w="1" h="413" extrusionOk="0">
                  <a:moveTo>
                    <a:pt x="1" y="1"/>
                  </a:moveTo>
                  <a:lnTo>
                    <a:pt x="1" y="1"/>
                  </a:lnTo>
                  <a:lnTo>
                    <a:pt x="1" y="412"/>
                  </a:lnTo>
                  <a:lnTo>
                    <a:pt x="1" y="412"/>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16"/>
            <p:cNvSpPr/>
            <p:nvPr/>
          </p:nvSpPr>
          <p:spPr>
            <a:xfrm>
              <a:off x="3305250" y="2364625"/>
              <a:ext cx="25" cy="10325"/>
            </a:xfrm>
            <a:custGeom>
              <a:avLst/>
              <a:gdLst/>
              <a:ahLst/>
              <a:cxnLst/>
              <a:rect l="l" t="t" r="r" b="b"/>
              <a:pathLst>
                <a:path w="1" h="413" extrusionOk="0">
                  <a:moveTo>
                    <a:pt x="1" y="1"/>
                  </a:moveTo>
                  <a:lnTo>
                    <a:pt x="1" y="1"/>
                  </a:lnTo>
                  <a:lnTo>
                    <a:pt x="1" y="412"/>
                  </a:lnTo>
                  <a:lnTo>
                    <a:pt x="1" y="412"/>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16"/>
            <p:cNvSpPr/>
            <p:nvPr/>
          </p:nvSpPr>
          <p:spPr>
            <a:xfrm>
              <a:off x="3305250" y="2364625"/>
              <a:ext cx="825" cy="10325"/>
            </a:xfrm>
            <a:custGeom>
              <a:avLst/>
              <a:gdLst/>
              <a:ahLst/>
              <a:cxnLst/>
              <a:rect l="l" t="t" r="r" b="b"/>
              <a:pathLst>
                <a:path w="33" h="413" extrusionOk="0">
                  <a:moveTo>
                    <a:pt x="1" y="1"/>
                  </a:moveTo>
                  <a:lnTo>
                    <a:pt x="1" y="412"/>
                  </a:lnTo>
                  <a:lnTo>
                    <a:pt x="33" y="412"/>
                  </a:lnTo>
                  <a:lnTo>
                    <a:pt x="33" y="1"/>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16"/>
            <p:cNvSpPr/>
            <p:nvPr/>
          </p:nvSpPr>
          <p:spPr>
            <a:xfrm>
              <a:off x="3305250" y="2364625"/>
              <a:ext cx="825" cy="10325"/>
            </a:xfrm>
            <a:custGeom>
              <a:avLst/>
              <a:gdLst/>
              <a:ahLst/>
              <a:cxnLst/>
              <a:rect l="l" t="t" r="r" b="b"/>
              <a:pathLst>
                <a:path w="33" h="413" extrusionOk="0">
                  <a:moveTo>
                    <a:pt x="1" y="1"/>
                  </a:moveTo>
                  <a:lnTo>
                    <a:pt x="1" y="412"/>
                  </a:lnTo>
                  <a:lnTo>
                    <a:pt x="33" y="412"/>
                  </a:lnTo>
                  <a:lnTo>
                    <a:pt x="33" y="1"/>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16"/>
            <p:cNvSpPr/>
            <p:nvPr/>
          </p:nvSpPr>
          <p:spPr>
            <a:xfrm>
              <a:off x="3306050" y="2364625"/>
              <a:ext cx="25" cy="10325"/>
            </a:xfrm>
            <a:custGeom>
              <a:avLst/>
              <a:gdLst/>
              <a:ahLst/>
              <a:cxnLst/>
              <a:rect l="l" t="t" r="r" b="b"/>
              <a:pathLst>
                <a:path w="1" h="413" extrusionOk="0">
                  <a:moveTo>
                    <a:pt x="1" y="1"/>
                  </a:moveTo>
                  <a:lnTo>
                    <a:pt x="1" y="1"/>
                  </a:lnTo>
                  <a:lnTo>
                    <a:pt x="1" y="412"/>
                  </a:lnTo>
                  <a:lnTo>
                    <a:pt x="1" y="412"/>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16"/>
            <p:cNvSpPr/>
            <p:nvPr/>
          </p:nvSpPr>
          <p:spPr>
            <a:xfrm>
              <a:off x="3306050" y="2364625"/>
              <a:ext cx="25" cy="10325"/>
            </a:xfrm>
            <a:custGeom>
              <a:avLst/>
              <a:gdLst/>
              <a:ahLst/>
              <a:cxnLst/>
              <a:rect l="l" t="t" r="r" b="b"/>
              <a:pathLst>
                <a:path w="1" h="413" extrusionOk="0">
                  <a:moveTo>
                    <a:pt x="1" y="1"/>
                  </a:moveTo>
                  <a:lnTo>
                    <a:pt x="1" y="1"/>
                  </a:lnTo>
                  <a:lnTo>
                    <a:pt x="1" y="412"/>
                  </a:lnTo>
                  <a:lnTo>
                    <a:pt x="1" y="412"/>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16"/>
            <p:cNvSpPr/>
            <p:nvPr/>
          </p:nvSpPr>
          <p:spPr>
            <a:xfrm>
              <a:off x="3306050" y="2364625"/>
              <a:ext cx="825" cy="10325"/>
            </a:xfrm>
            <a:custGeom>
              <a:avLst/>
              <a:gdLst/>
              <a:ahLst/>
              <a:cxnLst/>
              <a:rect l="l" t="t" r="r" b="b"/>
              <a:pathLst>
                <a:path w="33" h="413" extrusionOk="0">
                  <a:moveTo>
                    <a:pt x="1" y="1"/>
                  </a:moveTo>
                  <a:lnTo>
                    <a:pt x="1" y="412"/>
                  </a:lnTo>
                  <a:lnTo>
                    <a:pt x="32" y="412"/>
                  </a:lnTo>
                  <a:lnTo>
                    <a:pt x="32" y="1"/>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16"/>
            <p:cNvSpPr/>
            <p:nvPr/>
          </p:nvSpPr>
          <p:spPr>
            <a:xfrm>
              <a:off x="3306850" y="2364625"/>
              <a:ext cx="25" cy="10325"/>
            </a:xfrm>
            <a:custGeom>
              <a:avLst/>
              <a:gdLst/>
              <a:ahLst/>
              <a:cxnLst/>
              <a:rect l="l" t="t" r="r" b="b"/>
              <a:pathLst>
                <a:path w="1" h="413" extrusionOk="0">
                  <a:moveTo>
                    <a:pt x="0" y="1"/>
                  </a:moveTo>
                  <a:lnTo>
                    <a:pt x="0" y="1"/>
                  </a:lnTo>
                  <a:lnTo>
                    <a:pt x="0" y="412"/>
                  </a:lnTo>
                  <a:lnTo>
                    <a:pt x="0" y="412"/>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16"/>
            <p:cNvSpPr/>
            <p:nvPr/>
          </p:nvSpPr>
          <p:spPr>
            <a:xfrm>
              <a:off x="3306850" y="2364625"/>
              <a:ext cx="25" cy="10325"/>
            </a:xfrm>
            <a:custGeom>
              <a:avLst/>
              <a:gdLst/>
              <a:ahLst/>
              <a:cxnLst/>
              <a:rect l="l" t="t" r="r" b="b"/>
              <a:pathLst>
                <a:path w="1" h="413" extrusionOk="0">
                  <a:moveTo>
                    <a:pt x="0" y="1"/>
                  </a:moveTo>
                  <a:lnTo>
                    <a:pt x="0" y="1"/>
                  </a:lnTo>
                  <a:lnTo>
                    <a:pt x="0" y="412"/>
                  </a:lnTo>
                  <a:lnTo>
                    <a:pt x="0" y="412"/>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16"/>
            <p:cNvSpPr/>
            <p:nvPr/>
          </p:nvSpPr>
          <p:spPr>
            <a:xfrm>
              <a:off x="3306850" y="2364625"/>
              <a:ext cx="800" cy="10325"/>
            </a:xfrm>
            <a:custGeom>
              <a:avLst/>
              <a:gdLst/>
              <a:ahLst/>
              <a:cxnLst/>
              <a:rect l="l" t="t" r="r" b="b"/>
              <a:pathLst>
                <a:path w="32" h="413" extrusionOk="0">
                  <a:moveTo>
                    <a:pt x="0" y="1"/>
                  </a:moveTo>
                  <a:lnTo>
                    <a:pt x="0" y="412"/>
                  </a:lnTo>
                  <a:lnTo>
                    <a:pt x="32" y="412"/>
                  </a:lnTo>
                  <a:lnTo>
                    <a:pt x="32" y="1"/>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16"/>
            <p:cNvSpPr/>
            <p:nvPr/>
          </p:nvSpPr>
          <p:spPr>
            <a:xfrm>
              <a:off x="3307625" y="2364625"/>
              <a:ext cx="25" cy="10325"/>
            </a:xfrm>
            <a:custGeom>
              <a:avLst/>
              <a:gdLst/>
              <a:ahLst/>
              <a:cxnLst/>
              <a:rect l="l" t="t" r="r" b="b"/>
              <a:pathLst>
                <a:path w="1" h="413" extrusionOk="0">
                  <a:moveTo>
                    <a:pt x="1" y="1"/>
                  </a:moveTo>
                  <a:lnTo>
                    <a:pt x="1" y="1"/>
                  </a:lnTo>
                  <a:lnTo>
                    <a:pt x="1" y="412"/>
                  </a:lnTo>
                  <a:lnTo>
                    <a:pt x="1" y="412"/>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16"/>
            <p:cNvSpPr/>
            <p:nvPr/>
          </p:nvSpPr>
          <p:spPr>
            <a:xfrm>
              <a:off x="3307625" y="2364625"/>
              <a:ext cx="25" cy="10325"/>
            </a:xfrm>
            <a:custGeom>
              <a:avLst/>
              <a:gdLst/>
              <a:ahLst/>
              <a:cxnLst/>
              <a:rect l="l" t="t" r="r" b="b"/>
              <a:pathLst>
                <a:path w="1" h="413" extrusionOk="0">
                  <a:moveTo>
                    <a:pt x="1" y="1"/>
                  </a:moveTo>
                  <a:lnTo>
                    <a:pt x="1" y="1"/>
                  </a:lnTo>
                  <a:lnTo>
                    <a:pt x="1" y="412"/>
                  </a:lnTo>
                  <a:lnTo>
                    <a:pt x="1" y="412"/>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16"/>
            <p:cNvSpPr/>
            <p:nvPr/>
          </p:nvSpPr>
          <p:spPr>
            <a:xfrm>
              <a:off x="3307625" y="2364625"/>
              <a:ext cx="25" cy="10325"/>
            </a:xfrm>
            <a:custGeom>
              <a:avLst/>
              <a:gdLst/>
              <a:ahLst/>
              <a:cxnLst/>
              <a:rect l="l" t="t" r="r" b="b"/>
              <a:pathLst>
                <a:path w="1" h="413" extrusionOk="0">
                  <a:moveTo>
                    <a:pt x="1" y="1"/>
                  </a:moveTo>
                  <a:lnTo>
                    <a:pt x="1" y="1"/>
                  </a:lnTo>
                  <a:lnTo>
                    <a:pt x="1" y="412"/>
                  </a:lnTo>
                  <a:lnTo>
                    <a:pt x="1" y="412"/>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16"/>
            <p:cNvSpPr/>
            <p:nvPr/>
          </p:nvSpPr>
          <p:spPr>
            <a:xfrm>
              <a:off x="3308425" y="2364625"/>
              <a:ext cx="25" cy="10325"/>
            </a:xfrm>
            <a:custGeom>
              <a:avLst/>
              <a:gdLst/>
              <a:ahLst/>
              <a:cxnLst/>
              <a:rect l="l" t="t" r="r" b="b"/>
              <a:pathLst>
                <a:path w="1" h="413" extrusionOk="0">
                  <a:moveTo>
                    <a:pt x="1" y="1"/>
                  </a:moveTo>
                  <a:lnTo>
                    <a:pt x="1" y="1"/>
                  </a:lnTo>
                  <a:lnTo>
                    <a:pt x="1" y="412"/>
                  </a:lnTo>
                  <a:lnTo>
                    <a:pt x="1" y="412"/>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16"/>
            <p:cNvSpPr/>
            <p:nvPr/>
          </p:nvSpPr>
          <p:spPr>
            <a:xfrm>
              <a:off x="3308425" y="2364625"/>
              <a:ext cx="25" cy="10325"/>
            </a:xfrm>
            <a:custGeom>
              <a:avLst/>
              <a:gdLst/>
              <a:ahLst/>
              <a:cxnLst/>
              <a:rect l="l" t="t" r="r" b="b"/>
              <a:pathLst>
                <a:path w="1" h="413" extrusionOk="0">
                  <a:moveTo>
                    <a:pt x="1" y="1"/>
                  </a:moveTo>
                  <a:lnTo>
                    <a:pt x="1" y="1"/>
                  </a:lnTo>
                  <a:lnTo>
                    <a:pt x="1" y="412"/>
                  </a:lnTo>
                  <a:lnTo>
                    <a:pt x="1" y="412"/>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16"/>
            <p:cNvSpPr/>
            <p:nvPr/>
          </p:nvSpPr>
          <p:spPr>
            <a:xfrm>
              <a:off x="3308425" y="2364625"/>
              <a:ext cx="25" cy="10325"/>
            </a:xfrm>
            <a:custGeom>
              <a:avLst/>
              <a:gdLst/>
              <a:ahLst/>
              <a:cxnLst/>
              <a:rect l="l" t="t" r="r" b="b"/>
              <a:pathLst>
                <a:path w="1" h="413" extrusionOk="0">
                  <a:moveTo>
                    <a:pt x="1" y="1"/>
                  </a:moveTo>
                  <a:lnTo>
                    <a:pt x="1" y="1"/>
                  </a:lnTo>
                  <a:lnTo>
                    <a:pt x="1" y="412"/>
                  </a:lnTo>
                  <a:lnTo>
                    <a:pt x="1" y="412"/>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16"/>
            <p:cNvSpPr/>
            <p:nvPr/>
          </p:nvSpPr>
          <p:spPr>
            <a:xfrm>
              <a:off x="3308425" y="2364625"/>
              <a:ext cx="825" cy="10325"/>
            </a:xfrm>
            <a:custGeom>
              <a:avLst/>
              <a:gdLst/>
              <a:ahLst/>
              <a:cxnLst/>
              <a:rect l="l" t="t" r="r" b="b"/>
              <a:pathLst>
                <a:path w="33" h="413" extrusionOk="0">
                  <a:moveTo>
                    <a:pt x="1" y="1"/>
                  </a:moveTo>
                  <a:lnTo>
                    <a:pt x="1" y="412"/>
                  </a:lnTo>
                  <a:lnTo>
                    <a:pt x="32" y="412"/>
                  </a:lnTo>
                  <a:lnTo>
                    <a:pt x="32" y="1"/>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16"/>
            <p:cNvSpPr/>
            <p:nvPr/>
          </p:nvSpPr>
          <p:spPr>
            <a:xfrm>
              <a:off x="3309225" y="2364625"/>
              <a:ext cx="25" cy="10325"/>
            </a:xfrm>
            <a:custGeom>
              <a:avLst/>
              <a:gdLst/>
              <a:ahLst/>
              <a:cxnLst/>
              <a:rect l="l" t="t" r="r" b="b"/>
              <a:pathLst>
                <a:path w="1" h="413" extrusionOk="0">
                  <a:moveTo>
                    <a:pt x="0" y="1"/>
                  </a:moveTo>
                  <a:lnTo>
                    <a:pt x="0" y="1"/>
                  </a:lnTo>
                  <a:lnTo>
                    <a:pt x="0" y="412"/>
                  </a:lnTo>
                  <a:lnTo>
                    <a:pt x="0" y="412"/>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16"/>
            <p:cNvSpPr/>
            <p:nvPr/>
          </p:nvSpPr>
          <p:spPr>
            <a:xfrm>
              <a:off x="3309225" y="2364625"/>
              <a:ext cx="25" cy="10325"/>
            </a:xfrm>
            <a:custGeom>
              <a:avLst/>
              <a:gdLst/>
              <a:ahLst/>
              <a:cxnLst/>
              <a:rect l="l" t="t" r="r" b="b"/>
              <a:pathLst>
                <a:path w="1" h="413" extrusionOk="0">
                  <a:moveTo>
                    <a:pt x="0" y="1"/>
                  </a:moveTo>
                  <a:lnTo>
                    <a:pt x="0" y="1"/>
                  </a:lnTo>
                  <a:lnTo>
                    <a:pt x="0" y="412"/>
                  </a:lnTo>
                  <a:lnTo>
                    <a:pt x="0" y="412"/>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16"/>
            <p:cNvSpPr/>
            <p:nvPr/>
          </p:nvSpPr>
          <p:spPr>
            <a:xfrm>
              <a:off x="3309225" y="2364625"/>
              <a:ext cx="25" cy="10325"/>
            </a:xfrm>
            <a:custGeom>
              <a:avLst/>
              <a:gdLst/>
              <a:ahLst/>
              <a:cxnLst/>
              <a:rect l="l" t="t" r="r" b="b"/>
              <a:pathLst>
                <a:path w="1" h="413" extrusionOk="0">
                  <a:moveTo>
                    <a:pt x="0" y="1"/>
                  </a:moveTo>
                  <a:lnTo>
                    <a:pt x="0" y="1"/>
                  </a:lnTo>
                  <a:lnTo>
                    <a:pt x="0" y="412"/>
                  </a:lnTo>
                  <a:lnTo>
                    <a:pt x="0" y="412"/>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16"/>
            <p:cNvSpPr/>
            <p:nvPr/>
          </p:nvSpPr>
          <p:spPr>
            <a:xfrm>
              <a:off x="3309225" y="2364625"/>
              <a:ext cx="800" cy="10325"/>
            </a:xfrm>
            <a:custGeom>
              <a:avLst/>
              <a:gdLst/>
              <a:ahLst/>
              <a:cxnLst/>
              <a:rect l="l" t="t" r="r" b="b"/>
              <a:pathLst>
                <a:path w="32" h="413" extrusionOk="0">
                  <a:moveTo>
                    <a:pt x="0" y="1"/>
                  </a:moveTo>
                  <a:lnTo>
                    <a:pt x="0" y="412"/>
                  </a:lnTo>
                  <a:lnTo>
                    <a:pt x="32" y="412"/>
                  </a:lnTo>
                  <a:lnTo>
                    <a:pt x="32" y="1"/>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16"/>
            <p:cNvSpPr/>
            <p:nvPr/>
          </p:nvSpPr>
          <p:spPr>
            <a:xfrm>
              <a:off x="3310000" y="2364625"/>
              <a:ext cx="25" cy="10325"/>
            </a:xfrm>
            <a:custGeom>
              <a:avLst/>
              <a:gdLst/>
              <a:ahLst/>
              <a:cxnLst/>
              <a:rect l="l" t="t" r="r" b="b"/>
              <a:pathLst>
                <a:path w="1" h="413" extrusionOk="0">
                  <a:moveTo>
                    <a:pt x="1" y="1"/>
                  </a:moveTo>
                  <a:lnTo>
                    <a:pt x="1" y="1"/>
                  </a:lnTo>
                  <a:lnTo>
                    <a:pt x="1" y="412"/>
                  </a:lnTo>
                  <a:lnTo>
                    <a:pt x="1" y="412"/>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16"/>
            <p:cNvSpPr/>
            <p:nvPr/>
          </p:nvSpPr>
          <p:spPr>
            <a:xfrm>
              <a:off x="3310000" y="2364625"/>
              <a:ext cx="25" cy="10325"/>
            </a:xfrm>
            <a:custGeom>
              <a:avLst/>
              <a:gdLst/>
              <a:ahLst/>
              <a:cxnLst/>
              <a:rect l="l" t="t" r="r" b="b"/>
              <a:pathLst>
                <a:path w="1" h="413" extrusionOk="0">
                  <a:moveTo>
                    <a:pt x="1" y="1"/>
                  </a:moveTo>
                  <a:lnTo>
                    <a:pt x="1" y="1"/>
                  </a:lnTo>
                  <a:lnTo>
                    <a:pt x="1" y="412"/>
                  </a:lnTo>
                  <a:lnTo>
                    <a:pt x="1" y="412"/>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16"/>
            <p:cNvSpPr/>
            <p:nvPr/>
          </p:nvSpPr>
          <p:spPr>
            <a:xfrm>
              <a:off x="3310000" y="2364625"/>
              <a:ext cx="825" cy="10325"/>
            </a:xfrm>
            <a:custGeom>
              <a:avLst/>
              <a:gdLst/>
              <a:ahLst/>
              <a:cxnLst/>
              <a:rect l="l" t="t" r="r" b="b"/>
              <a:pathLst>
                <a:path w="33" h="413" extrusionOk="0">
                  <a:moveTo>
                    <a:pt x="1" y="1"/>
                  </a:moveTo>
                  <a:lnTo>
                    <a:pt x="1" y="412"/>
                  </a:lnTo>
                  <a:lnTo>
                    <a:pt x="33" y="412"/>
                  </a:lnTo>
                  <a:lnTo>
                    <a:pt x="33" y="1"/>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16"/>
            <p:cNvSpPr/>
            <p:nvPr/>
          </p:nvSpPr>
          <p:spPr>
            <a:xfrm>
              <a:off x="3310800" y="2364625"/>
              <a:ext cx="25" cy="10325"/>
            </a:xfrm>
            <a:custGeom>
              <a:avLst/>
              <a:gdLst/>
              <a:ahLst/>
              <a:cxnLst/>
              <a:rect l="l" t="t" r="r" b="b"/>
              <a:pathLst>
                <a:path w="1" h="413" extrusionOk="0">
                  <a:moveTo>
                    <a:pt x="1" y="1"/>
                  </a:moveTo>
                  <a:lnTo>
                    <a:pt x="1" y="1"/>
                  </a:lnTo>
                  <a:lnTo>
                    <a:pt x="1" y="412"/>
                  </a:lnTo>
                  <a:lnTo>
                    <a:pt x="1" y="412"/>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16"/>
            <p:cNvSpPr/>
            <p:nvPr/>
          </p:nvSpPr>
          <p:spPr>
            <a:xfrm>
              <a:off x="3310800" y="2364625"/>
              <a:ext cx="25" cy="10325"/>
            </a:xfrm>
            <a:custGeom>
              <a:avLst/>
              <a:gdLst/>
              <a:ahLst/>
              <a:cxnLst/>
              <a:rect l="l" t="t" r="r" b="b"/>
              <a:pathLst>
                <a:path w="1" h="413" extrusionOk="0">
                  <a:moveTo>
                    <a:pt x="1" y="1"/>
                  </a:moveTo>
                  <a:lnTo>
                    <a:pt x="1" y="1"/>
                  </a:lnTo>
                  <a:lnTo>
                    <a:pt x="1" y="412"/>
                  </a:lnTo>
                  <a:lnTo>
                    <a:pt x="1" y="412"/>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16"/>
            <p:cNvSpPr/>
            <p:nvPr/>
          </p:nvSpPr>
          <p:spPr>
            <a:xfrm>
              <a:off x="3310800" y="2364625"/>
              <a:ext cx="825" cy="10325"/>
            </a:xfrm>
            <a:custGeom>
              <a:avLst/>
              <a:gdLst/>
              <a:ahLst/>
              <a:cxnLst/>
              <a:rect l="l" t="t" r="r" b="b"/>
              <a:pathLst>
                <a:path w="33" h="413" extrusionOk="0">
                  <a:moveTo>
                    <a:pt x="1" y="1"/>
                  </a:moveTo>
                  <a:lnTo>
                    <a:pt x="1" y="412"/>
                  </a:lnTo>
                  <a:lnTo>
                    <a:pt x="32" y="412"/>
                  </a:lnTo>
                  <a:lnTo>
                    <a:pt x="32" y="1"/>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16"/>
            <p:cNvSpPr/>
            <p:nvPr/>
          </p:nvSpPr>
          <p:spPr>
            <a:xfrm>
              <a:off x="3311600" y="2364625"/>
              <a:ext cx="25" cy="10325"/>
            </a:xfrm>
            <a:custGeom>
              <a:avLst/>
              <a:gdLst/>
              <a:ahLst/>
              <a:cxnLst/>
              <a:rect l="l" t="t" r="r" b="b"/>
              <a:pathLst>
                <a:path w="1" h="413" extrusionOk="0">
                  <a:moveTo>
                    <a:pt x="0" y="1"/>
                  </a:moveTo>
                  <a:lnTo>
                    <a:pt x="0" y="1"/>
                  </a:lnTo>
                  <a:lnTo>
                    <a:pt x="0" y="412"/>
                  </a:lnTo>
                  <a:lnTo>
                    <a:pt x="0" y="412"/>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16"/>
            <p:cNvSpPr/>
            <p:nvPr/>
          </p:nvSpPr>
          <p:spPr>
            <a:xfrm>
              <a:off x="3311600" y="2364625"/>
              <a:ext cx="25" cy="10325"/>
            </a:xfrm>
            <a:custGeom>
              <a:avLst/>
              <a:gdLst/>
              <a:ahLst/>
              <a:cxnLst/>
              <a:rect l="l" t="t" r="r" b="b"/>
              <a:pathLst>
                <a:path w="1" h="413" extrusionOk="0">
                  <a:moveTo>
                    <a:pt x="0" y="1"/>
                  </a:moveTo>
                  <a:lnTo>
                    <a:pt x="0" y="1"/>
                  </a:lnTo>
                  <a:lnTo>
                    <a:pt x="0" y="412"/>
                  </a:lnTo>
                  <a:lnTo>
                    <a:pt x="0" y="412"/>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16"/>
            <p:cNvSpPr/>
            <p:nvPr/>
          </p:nvSpPr>
          <p:spPr>
            <a:xfrm>
              <a:off x="3311600" y="2364625"/>
              <a:ext cx="25" cy="10325"/>
            </a:xfrm>
            <a:custGeom>
              <a:avLst/>
              <a:gdLst/>
              <a:ahLst/>
              <a:cxnLst/>
              <a:rect l="l" t="t" r="r" b="b"/>
              <a:pathLst>
                <a:path w="1" h="413" extrusionOk="0">
                  <a:moveTo>
                    <a:pt x="0" y="1"/>
                  </a:moveTo>
                  <a:lnTo>
                    <a:pt x="0" y="1"/>
                  </a:lnTo>
                  <a:lnTo>
                    <a:pt x="0" y="412"/>
                  </a:lnTo>
                  <a:lnTo>
                    <a:pt x="0" y="412"/>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16"/>
            <p:cNvSpPr/>
            <p:nvPr/>
          </p:nvSpPr>
          <p:spPr>
            <a:xfrm>
              <a:off x="3312375" y="2364625"/>
              <a:ext cx="25" cy="10325"/>
            </a:xfrm>
            <a:custGeom>
              <a:avLst/>
              <a:gdLst/>
              <a:ahLst/>
              <a:cxnLst/>
              <a:rect l="l" t="t" r="r" b="b"/>
              <a:pathLst>
                <a:path w="1" h="413" extrusionOk="0">
                  <a:moveTo>
                    <a:pt x="1" y="1"/>
                  </a:moveTo>
                  <a:lnTo>
                    <a:pt x="1" y="1"/>
                  </a:lnTo>
                  <a:lnTo>
                    <a:pt x="1" y="412"/>
                  </a:lnTo>
                  <a:lnTo>
                    <a:pt x="1" y="412"/>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16"/>
            <p:cNvSpPr/>
            <p:nvPr/>
          </p:nvSpPr>
          <p:spPr>
            <a:xfrm>
              <a:off x="3276750" y="2303675"/>
              <a:ext cx="9525" cy="8725"/>
            </a:xfrm>
            <a:custGeom>
              <a:avLst/>
              <a:gdLst/>
              <a:ahLst/>
              <a:cxnLst/>
              <a:rect l="l" t="t" r="r" b="b"/>
              <a:pathLst>
                <a:path w="381" h="349" extrusionOk="0">
                  <a:moveTo>
                    <a:pt x="191" y="0"/>
                  </a:moveTo>
                  <a:cubicBezTo>
                    <a:pt x="96" y="0"/>
                    <a:pt x="1" y="63"/>
                    <a:pt x="1" y="158"/>
                  </a:cubicBezTo>
                  <a:cubicBezTo>
                    <a:pt x="1" y="253"/>
                    <a:pt x="96" y="348"/>
                    <a:pt x="191" y="348"/>
                  </a:cubicBezTo>
                  <a:cubicBezTo>
                    <a:pt x="286" y="348"/>
                    <a:pt x="381" y="285"/>
                    <a:pt x="381" y="158"/>
                  </a:cubicBezTo>
                  <a:cubicBezTo>
                    <a:pt x="381" y="63"/>
                    <a:pt x="286" y="0"/>
                    <a:pt x="191" y="0"/>
                  </a:cubicBez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16"/>
            <p:cNvSpPr/>
            <p:nvPr/>
          </p:nvSpPr>
          <p:spPr>
            <a:xfrm>
              <a:off x="3276750" y="2302875"/>
              <a:ext cx="825" cy="9525"/>
            </a:xfrm>
            <a:custGeom>
              <a:avLst/>
              <a:gdLst/>
              <a:ahLst/>
              <a:cxnLst/>
              <a:rect l="l" t="t" r="r" b="b"/>
              <a:pathLst>
                <a:path w="33" h="381" extrusionOk="0">
                  <a:moveTo>
                    <a:pt x="1" y="0"/>
                  </a:moveTo>
                  <a:lnTo>
                    <a:pt x="1" y="380"/>
                  </a:lnTo>
                  <a:lnTo>
                    <a:pt x="33" y="380"/>
                  </a:lnTo>
                  <a:lnTo>
                    <a:pt x="33" y="0"/>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16"/>
            <p:cNvSpPr/>
            <p:nvPr/>
          </p:nvSpPr>
          <p:spPr>
            <a:xfrm>
              <a:off x="3277550" y="2302875"/>
              <a:ext cx="25" cy="9525"/>
            </a:xfrm>
            <a:custGeom>
              <a:avLst/>
              <a:gdLst/>
              <a:ahLst/>
              <a:cxnLst/>
              <a:rect l="l" t="t" r="r" b="b"/>
              <a:pathLst>
                <a:path w="1" h="381" extrusionOk="0">
                  <a:moveTo>
                    <a:pt x="1" y="0"/>
                  </a:moveTo>
                  <a:lnTo>
                    <a:pt x="1" y="0"/>
                  </a:lnTo>
                  <a:lnTo>
                    <a:pt x="1" y="380"/>
                  </a:lnTo>
                  <a:lnTo>
                    <a:pt x="1" y="380"/>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16"/>
            <p:cNvSpPr/>
            <p:nvPr/>
          </p:nvSpPr>
          <p:spPr>
            <a:xfrm>
              <a:off x="3277550" y="2302875"/>
              <a:ext cx="25" cy="9525"/>
            </a:xfrm>
            <a:custGeom>
              <a:avLst/>
              <a:gdLst/>
              <a:ahLst/>
              <a:cxnLst/>
              <a:rect l="l" t="t" r="r" b="b"/>
              <a:pathLst>
                <a:path w="1" h="381" extrusionOk="0">
                  <a:moveTo>
                    <a:pt x="1" y="0"/>
                  </a:moveTo>
                  <a:lnTo>
                    <a:pt x="1" y="0"/>
                  </a:lnTo>
                  <a:lnTo>
                    <a:pt x="1" y="380"/>
                  </a:lnTo>
                  <a:lnTo>
                    <a:pt x="1" y="380"/>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16"/>
            <p:cNvSpPr/>
            <p:nvPr/>
          </p:nvSpPr>
          <p:spPr>
            <a:xfrm>
              <a:off x="3277550" y="2302875"/>
              <a:ext cx="825" cy="9525"/>
            </a:xfrm>
            <a:custGeom>
              <a:avLst/>
              <a:gdLst/>
              <a:ahLst/>
              <a:cxnLst/>
              <a:rect l="l" t="t" r="r" b="b"/>
              <a:pathLst>
                <a:path w="33" h="381" extrusionOk="0">
                  <a:moveTo>
                    <a:pt x="1" y="0"/>
                  </a:moveTo>
                  <a:lnTo>
                    <a:pt x="1" y="380"/>
                  </a:lnTo>
                  <a:lnTo>
                    <a:pt x="32" y="380"/>
                  </a:lnTo>
                  <a:lnTo>
                    <a:pt x="32" y="0"/>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16"/>
            <p:cNvSpPr/>
            <p:nvPr/>
          </p:nvSpPr>
          <p:spPr>
            <a:xfrm>
              <a:off x="3278350" y="2302875"/>
              <a:ext cx="25" cy="9525"/>
            </a:xfrm>
            <a:custGeom>
              <a:avLst/>
              <a:gdLst/>
              <a:ahLst/>
              <a:cxnLst/>
              <a:rect l="l" t="t" r="r" b="b"/>
              <a:pathLst>
                <a:path w="1" h="381" extrusionOk="0">
                  <a:moveTo>
                    <a:pt x="0" y="0"/>
                  </a:moveTo>
                  <a:lnTo>
                    <a:pt x="0" y="0"/>
                  </a:lnTo>
                  <a:lnTo>
                    <a:pt x="0" y="380"/>
                  </a:lnTo>
                  <a:lnTo>
                    <a:pt x="0" y="380"/>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16"/>
            <p:cNvSpPr/>
            <p:nvPr/>
          </p:nvSpPr>
          <p:spPr>
            <a:xfrm>
              <a:off x="3278350" y="2302875"/>
              <a:ext cx="25" cy="9525"/>
            </a:xfrm>
            <a:custGeom>
              <a:avLst/>
              <a:gdLst/>
              <a:ahLst/>
              <a:cxnLst/>
              <a:rect l="l" t="t" r="r" b="b"/>
              <a:pathLst>
                <a:path w="1" h="381" extrusionOk="0">
                  <a:moveTo>
                    <a:pt x="0" y="0"/>
                  </a:moveTo>
                  <a:lnTo>
                    <a:pt x="0" y="0"/>
                  </a:lnTo>
                  <a:lnTo>
                    <a:pt x="0" y="380"/>
                  </a:lnTo>
                  <a:lnTo>
                    <a:pt x="0" y="380"/>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16"/>
            <p:cNvSpPr/>
            <p:nvPr/>
          </p:nvSpPr>
          <p:spPr>
            <a:xfrm>
              <a:off x="3278350" y="2302875"/>
              <a:ext cx="25" cy="9525"/>
            </a:xfrm>
            <a:custGeom>
              <a:avLst/>
              <a:gdLst/>
              <a:ahLst/>
              <a:cxnLst/>
              <a:rect l="l" t="t" r="r" b="b"/>
              <a:pathLst>
                <a:path w="1" h="381" extrusionOk="0">
                  <a:moveTo>
                    <a:pt x="0" y="0"/>
                  </a:moveTo>
                  <a:lnTo>
                    <a:pt x="0" y="0"/>
                  </a:lnTo>
                  <a:lnTo>
                    <a:pt x="0" y="380"/>
                  </a:lnTo>
                  <a:lnTo>
                    <a:pt x="0" y="380"/>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16"/>
            <p:cNvSpPr/>
            <p:nvPr/>
          </p:nvSpPr>
          <p:spPr>
            <a:xfrm>
              <a:off x="3278350" y="2302875"/>
              <a:ext cx="800" cy="9525"/>
            </a:xfrm>
            <a:custGeom>
              <a:avLst/>
              <a:gdLst/>
              <a:ahLst/>
              <a:cxnLst/>
              <a:rect l="l" t="t" r="r" b="b"/>
              <a:pathLst>
                <a:path w="32" h="381" extrusionOk="0">
                  <a:moveTo>
                    <a:pt x="0" y="0"/>
                  </a:moveTo>
                  <a:lnTo>
                    <a:pt x="0" y="380"/>
                  </a:lnTo>
                  <a:lnTo>
                    <a:pt x="32" y="380"/>
                  </a:lnTo>
                  <a:lnTo>
                    <a:pt x="32" y="0"/>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16"/>
            <p:cNvSpPr/>
            <p:nvPr/>
          </p:nvSpPr>
          <p:spPr>
            <a:xfrm>
              <a:off x="3279125" y="2302875"/>
              <a:ext cx="25" cy="9525"/>
            </a:xfrm>
            <a:custGeom>
              <a:avLst/>
              <a:gdLst/>
              <a:ahLst/>
              <a:cxnLst/>
              <a:rect l="l" t="t" r="r" b="b"/>
              <a:pathLst>
                <a:path w="1" h="381" extrusionOk="0">
                  <a:moveTo>
                    <a:pt x="1" y="0"/>
                  </a:moveTo>
                  <a:lnTo>
                    <a:pt x="1" y="0"/>
                  </a:lnTo>
                  <a:lnTo>
                    <a:pt x="1" y="380"/>
                  </a:lnTo>
                  <a:lnTo>
                    <a:pt x="1" y="380"/>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16"/>
            <p:cNvSpPr/>
            <p:nvPr/>
          </p:nvSpPr>
          <p:spPr>
            <a:xfrm>
              <a:off x="3279125" y="2302875"/>
              <a:ext cx="25" cy="9525"/>
            </a:xfrm>
            <a:custGeom>
              <a:avLst/>
              <a:gdLst/>
              <a:ahLst/>
              <a:cxnLst/>
              <a:rect l="l" t="t" r="r" b="b"/>
              <a:pathLst>
                <a:path w="1" h="381" extrusionOk="0">
                  <a:moveTo>
                    <a:pt x="1" y="0"/>
                  </a:moveTo>
                  <a:lnTo>
                    <a:pt x="1" y="0"/>
                  </a:lnTo>
                  <a:lnTo>
                    <a:pt x="1" y="380"/>
                  </a:lnTo>
                  <a:lnTo>
                    <a:pt x="1" y="380"/>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16"/>
            <p:cNvSpPr/>
            <p:nvPr/>
          </p:nvSpPr>
          <p:spPr>
            <a:xfrm>
              <a:off x="3279125" y="2302875"/>
              <a:ext cx="825" cy="9525"/>
            </a:xfrm>
            <a:custGeom>
              <a:avLst/>
              <a:gdLst/>
              <a:ahLst/>
              <a:cxnLst/>
              <a:rect l="l" t="t" r="r" b="b"/>
              <a:pathLst>
                <a:path w="33" h="381" extrusionOk="0">
                  <a:moveTo>
                    <a:pt x="1" y="0"/>
                  </a:moveTo>
                  <a:lnTo>
                    <a:pt x="1" y="380"/>
                  </a:lnTo>
                  <a:lnTo>
                    <a:pt x="33" y="380"/>
                  </a:lnTo>
                  <a:lnTo>
                    <a:pt x="33" y="0"/>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16"/>
            <p:cNvSpPr/>
            <p:nvPr/>
          </p:nvSpPr>
          <p:spPr>
            <a:xfrm>
              <a:off x="3279925" y="2302875"/>
              <a:ext cx="25" cy="9525"/>
            </a:xfrm>
            <a:custGeom>
              <a:avLst/>
              <a:gdLst/>
              <a:ahLst/>
              <a:cxnLst/>
              <a:rect l="l" t="t" r="r" b="b"/>
              <a:pathLst>
                <a:path w="1" h="381" extrusionOk="0">
                  <a:moveTo>
                    <a:pt x="1" y="0"/>
                  </a:moveTo>
                  <a:lnTo>
                    <a:pt x="1" y="0"/>
                  </a:lnTo>
                  <a:lnTo>
                    <a:pt x="1" y="380"/>
                  </a:lnTo>
                  <a:lnTo>
                    <a:pt x="1" y="380"/>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16"/>
            <p:cNvSpPr/>
            <p:nvPr/>
          </p:nvSpPr>
          <p:spPr>
            <a:xfrm>
              <a:off x="3279925" y="2302875"/>
              <a:ext cx="25" cy="9525"/>
            </a:xfrm>
            <a:custGeom>
              <a:avLst/>
              <a:gdLst/>
              <a:ahLst/>
              <a:cxnLst/>
              <a:rect l="l" t="t" r="r" b="b"/>
              <a:pathLst>
                <a:path w="1" h="381" extrusionOk="0">
                  <a:moveTo>
                    <a:pt x="1" y="0"/>
                  </a:moveTo>
                  <a:lnTo>
                    <a:pt x="1" y="0"/>
                  </a:lnTo>
                  <a:lnTo>
                    <a:pt x="1" y="380"/>
                  </a:lnTo>
                  <a:lnTo>
                    <a:pt x="1" y="380"/>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16"/>
            <p:cNvSpPr/>
            <p:nvPr/>
          </p:nvSpPr>
          <p:spPr>
            <a:xfrm>
              <a:off x="3279925" y="2302875"/>
              <a:ext cx="825" cy="9525"/>
            </a:xfrm>
            <a:custGeom>
              <a:avLst/>
              <a:gdLst/>
              <a:ahLst/>
              <a:cxnLst/>
              <a:rect l="l" t="t" r="r" b="b"/>
              <a:pathLst>
                <a:path w="33" h="381" extrusionOk="0">
                  <a:moveTo>
                    <a:pt x="1" y="0"/>
                  </a:moveTo>
                  <a:lnTo>
                    <a:pt x="1" y="380"/>
                  </a:lnTo>
                  <a:lnTo>
                    <a:pt x="32" y="380"/>
                  </a:lnTo>
                  <a:lnTo>
                    <a:pt x="32" y="0"/>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16"/>
            <p:cNvSpPr/>
            <p:nvPr/>
          </p:nvSpPr>
          <p:spPr>
            <a:xfrm>
              <a:off x="3279925" y="2302875"/>
              <a:ext cx="825" cy="9525"/>
            </a:xfrm>
            <a:custGeom>
              <a:avLst/>
              <a:gdLst/>
              <a:ahLst/>
              <a:cxnLst/>
              <a:rect l="l" t="t" r="r" b="b"/>
              <a:pathLst>
                <a:path w="33" h="381" extrusionOk="0">
                  <a:moveTo>
                    <a:pt x="1" y="0"/>
                  </a:moveTo>
                  <a:lnTo>
                    <a:pt x="1" y="380"/>
                  </a:lnTo>
                  <a:lnTo>
                    <a:pt x="32" y="380"/>
                  </a:lnTo>
                  <a:lnTo>
                    <a:pt x="32" y="0"/>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16"/>
            <p:cNvSpPr/>
            <p:nvPr/>
          </p:nvSpPr>
          <p:spPr>
            <a:xfrm>
              <a:off x="3280725" y="2302875"/>
              <a:ext cx="25" cy="9525"/>
            </a:xfrm>
            <a:custGeom>
              <a:avLst/>
              <a:gdLst/>
              <a:ahLst/>
              <a:cxnLst/>
              <a:rect l="l" t="t" r="r" b="b"/>
              <a:pathLst>
                <a:path w="1" h="381" extrusionOk="0">
                  <a:moveTo>
                    <a:pt x="0" y="0"/>
                  </a:moveTo>
                  <a:lnTo>
                    <a:pt x="0" y="0"/>
                  </a:lnTo>
                  <a:lnTo>
                    <a:pt x="0" y="380"/>
                  </a:lnTo>
                  <a:lnTo>
                    <a:pt x="0" y="380"/>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16"/>
            <p:cNvSpPr/>
            <p:nvPr/>
          </p:nvSpPr>
          <p:spPr>
            <a:xfrm>
              <a:off x="3280725" y="2302875"/>
              <a:ext cx="25" cy="9525"/>
            </a:xfrm>
            <a:custGeom>
              <a:avLst/>
              <a:gdLst/>
              <a:ahLst/>
              <a:cxnLst/>
              <a:rect l="l" t="t" r="r" b="b"/>
              <a:pathLst>
                <a:path w="1" h="381" extrusionOk="0">
                  <a:moveTo>
                    <a:pt x="0" y="0"/>
                  </a:moveTo>
                  <a:lnTo>
                    <a:pt x="0" y="0"/>
                  </a:lnTo>
                  <a:lnTo>
                    <a:pt x="0" y="380"/>
                  </a:lnTo>
                  <a:lnTo>
                    <a:pt x="0" y="380"/>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16"/>
            <p:cNvSpPr/>
            <p:nvPr/>
          </p:nvSpPr>
          <p:spPr>
            <a:xfrm>
              <a:off x="3280725" y="2302875"/>
              <a:ext cx="800" cy="9525"/>
            </a:xfrm>
            <a:custGeom>
              <a:avLst/>
              <a:gdLst/>
              <a:ahLst/>
              <a:cxnLst/>
              <a:rect l="l" t="t" r="r" b="b"/>
              <a:pathLst>
                <a:path w="32" h="381" extrusionOk="0">
                  <a:moveTo>
                    <a:pt x="0" y="0"/>
                  </a:moveTo>
                  <a:lnTo>
                    <a:pt x="0" y="380"/>
                  </a:lnTo>
                  <a:lnTo>
                    <a:pt x="32" y="380"/>
                  </a:lnTo>
                  <a:lnTo>
                    <a:pt x="32" y="0"/>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16"/>
            <p:cNvSpPr/>
            <p:nvPr/>
          </p:nvSpPr>
          <p:spPr>
            <a:xfrm>
              <a:off x="3281500" y="2302875"/>
              <a:ext cx="25" cy="9525"/>
            </a:xfrm>
            <a:custGeom>
              <a:avLst/>
              <a:gdLst/>
              <a:ahLst/>
              <a:cxnLst/>
              <a:rect l="l" t="t" r="r" b="b"/>
              <a:pathLst>
                <a:path w="1" h="381" extrusionOk="0">
                  <a:moveTo>
                    <a:pt x="1" y="0"/>
                  </a:moveTo>
                  <a:lnTo>
                    <a:pt x="1" y="0"/>
                  </a:lnTo>
                  <a:lnTo>
                    <a:pt x="1" y="380"/>
                  </a:lnTo>
                  <a:lnTo>
                    <a:pt x="1" y="380"/>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16"/>
            <p:cNvSpPr/>
            <p:nvPr/>
          </p:nvSpPr>
          <p:spPr>
            <a:xfrm>
              <a:off x="3281500" y="2302875"/>
              <a:ext cx="25" cy="9525"/>
            </a:xfrm>
            <a:custGeom>
              <a:avLst/>
              <a:gdLst/>
              <a:ahLst/>
              <a:cxnLst/>
              <a:rect l="l" t="t" r="r" b="b"/>
              <a:pathLst>
                <a:path w="1" h="381" extrusionOk="0">
                  <a:moveTo>
                    <a:pt x="1" y="0"/>
                  </a:moveTo>
                  <a:lnTo>
                    <a:pt x="1" y="0"/>
                  </a:lnTo>
                  <a:lnTo>
                    <a:pt x="1" y="380"/>
                  </a:lnTo>
                  <a:lnTo>
                    <a:pt x="1" y="380"/>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16"/>
            <p:cNvSpPr/>
            <p:nvPr/>
          </p:nvSpPr>
          <p:spPr>
            <a:xfrm>
              <a:off x="3281500" y="2302875"/>
              <a:ext cx="825" cy="9525"/>
            </a:xfrm>
            <a:custGeom>
              <a:avLst/>
              <a:gdLst/>
              <a:ahLst/>
              <a:cxnLst/>
              <a:rect l="l" t="t" r="r" b="b"/>
              <a:pathLst>
                <a:path w="33" h="381" extrusionOk="0">
                  <a:moveTo>
                    <a:pt x="1" y="0"/>
                  </a:moveTo>
                  <a:lnTo>
                    <a:pt x="1" y="380"/>
                  </a:lnTo>
                  <a:lnTo>
                    <a:pt x="33" y="380"/>
                  </a:lnTo>
                  <a:lnTo>
                    <a:pt x="33" y="0"/>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16"/>
            <p:cNvSpPr/>
            <p:nvPr/>
          </p:nvSpPr>
          <p:spPr>
            <a:xfrm>
              <a:off x="3282300" y="2302875"/>
              <a:ext cx="25" cy="9525"/>
            </a:xfrm>
            <a:custGeom>
              <a:avLst/>
              <a:gdLst/>
              <a:ahLst/>
              <a:cxnLst/>
              <a:rect l="l" t="t" r="r" b="b"/>
              <a:pathLst>
                <a:path w="1" h="381" extrusionOk="0">
                  <a:moveTo>
                    <a:pt x="1" y="0"/>
                  </a:moveTo>
                  <a:lnTo>
                    <a:pt x="1" y="0"/>
                  </a:lnTo>
                  <a:lnTo>
                    <a:pt x="1" y="380"/>
                  </a:lnTo>
                  <a:lnTo>
                    <a:pt x="1" y="380"/>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16"/>
            <p:cNvSpPr/>
            <p:nvPr/>
          </p:nvSpPr>
          <p:spPr>
            <a:xfrm>
              <a:off x="3282300" y="2302875"/>
              <a:ext cx="25" cy="9525"/>
            </a:xfrm>
            <a:custGeom>
              <a:avLst/>
              <a:gdLst/>
              <a:ahLst/>
              <a:cxnLst/>
              <a:rect l="l" t="t" r="r" b="b"/>
              <a:pathLst>
                <a:path w="1" h="381" extrusionOk="0">
                  <a:moveTo>
                    <a:pt x="1" y="0"/>
                  </a:moveTo>
                  <a:lnTo>
                    <a:pt x="1" y="0"/>
                  </a:lnTo>
                  <a:lnTo>
                    <a:pt x="1" y="380"/>
                  </a:lnTo>
                  <a:lnTo>
                    <a:pt x="1" y="380"/>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16"/>
            <p:cNvSpPr/>
            <p:nvPr/>
          </p:nvSpPr>
          <p:spPr>
            <a:xfrm>
              <a:off x="3282300" y="2302875"/>
              <a:ext cx="25" cy="9525"/>
            </a:xfrm>
            <a:custGeom>
              <a:avLst/>
              <a:gdLst/>
              <a:ahLst/>
              <a:cxnLst/>
              <a:rect l="l" t="t" r="r" b="b"/>
              <a:pathLst>
                <a:path w="1" h="381" extrusionOk="0">
                  <a:moveTo>
                    <a:pt x="1" y="0"/>
                  </a:moveTo>
                  <a:lnTo>
                    <a:pt x="1" y="0"/>
                  </a:lnTo>
                  <a:lnTo>
                    <a:pt x="1" y="380"/>
                  </a:lnTo>
                  <a:lnTo>
                    <a:pt x="1" y="380"/>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16"/>
            <p:cNvSpPr/>
            <p:nvPr/>
          </p:nvSpPr>
          <p:spPr>
            <a:xfrm>
              <a:off x="3283100" y="2302875"/>
              <a:ext cx="25" cy="9525"/>
            </a:xfrm>
            <a:custGeom>
              <a:avLst/>
              <a:gdLst/>
              <a:ahLst/>
              <a:cxnLst/>
              <a:rect l="l" t="t" r="r" b="b"/>
              <a:pathLst>
                <a:path w="1" h="381" extrusionOk="0">
                  <a:moveTo>
                    <a:pt x="0" y="0"/>
                  </a:moveTo>
                  <a:lnTo>
                    <a:pt x="0" y="0"/>
                  </a:lnTo>
                  <a:lnTo>
                    <a:pt x="0" y="380"/>
                  </a:lnTo>
                  <a:lnTo>
                    <a:pt x="0" y="380"/>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16"/>
            <p:cNvSpPr/>
            <p:nvPr/>
          </p:nvSpPr>
          <p:spPr>
            <a:xfrm>
              <a:off x="3283100" y="2302875"/>
              <a:ext cx="25" cy="9525"/>
            </a:xfrm>
            <a:custGeom>
              <a:avLst/>
              <a:gdLst/>
              <a:ahLst/>
              <a:cxnLst/>
              <a:rect l="l" t="t" r="r" b="b"/>
              <a:pathLst>
                <a:path w="1" h="381" extrusionOk="0">
                  <a:moveTo>
                    <a:pt x="0" y="0"/>
                  </a:moveTo>
                  <a:lnTo>
                    <a:pt x="0" y="0"/>
                  </a:lnTo>
                  <a:lnTo>
                    <a:pt x="0" y="380"/>
                  </a:lnTo>
                  <a:lnTo>
                    <a:pt x="0" y="380"/>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16"/>
            <p:cNvSpPr/>
            <p:nvPr/>
          </p:nvSpPr>
          <p:spPr>
            <a:xfrm>
              <a:off x="3283100" y="2302875"/>
              <a:ext cx="25" cy="9525"/>
            </a:xfrm>
            <a:custGeom>
              <a:avLst/>
              <a:gdLst/>
              <a:ahLst/>
              <a:cxnLst/>
              <a:rect l="l" t="t" r="r" b="b"/>
              <a:pathLst>
                <a:path w="1" h="381" extrusionOk="0">
                  <a:moveTo>
                    <a:pt x="0" y="0"/>
                  </a:moveTo>
                  <a:lnTo>
                    <a:pt x="0" y="0"/>
                  </a:lnTo>
                  <a:lnTo>
                    <a:pt x="0" y="380"/>
                  </a:lnTo>
                  <a:lnTo>
                    <a:pt x="0" y="380"/>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16"/>
            <p:cNvSpPr/>
            <p:nvPr/>
          </p:nvSpPr>
          <p:spPr>
            <a:xfrm>
              <a:off x="3283100" y="2302875"/>
              <a:ext cx="800" cy="9525"/>
            </a:xfrm>
            <a:custGeom>
              <a:avLst/>
              <a:gdLst/>
              <a:ahLst/>
              <a:cxnLst/>
              <a:rect l="l" t="t" r="r" b="b"/>
              <a:pathLst>
                <a:path w="32" h="381" extrusionOk="0">
                  <a:moveTo>
                    <a:pt x="0" y="0"/>
                  </a:moveTo>
                  <a:lnTo>
                    <a:pt x="0" y="380"/>
                  </a:lnTo>
                  <a:lnTo>
                    <a:pt x="32" y="380"/>
                  </a:lnTo>
                  <a:lnTo>
                    <a:pt x="32" y="0"/>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16"/>
            <p:cNvSpPr/>
            <p:nvPr/>
          </p:nvSpPr>
          <p:spPr>
            <a:xfrm>
              <a:off x="3283875" y="2302875"/>
              <a:ext cx="25" cy="9525"/>
            </a:xfrm>
            <a:custGeom>
              <a:avLst/>
              <a:gdLst/>
              <a:ahLst/>
              <a:cxnLst/>
              <a:rect l="l" t="t" r="r" b="b"/>
              <a:pathLst>
                <a:path w="1" h="381" extrusionOk="0">
                  <a:moveTo>
                    <a:pt x="1" y="0"/>
                  </a:moveTo>
                  <a:lnTo>
                    <a:pt x="1" y="0"/>
                  </a:lnTo>
                  <a:lnTo>
                    <a:pt x="1" y="380"/>
                  </a:lnTo>
                  <a:lnTo>
                    <a:pt x="1" y="380"/>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16"/>
            <p:cNvSpPr/>
            <p:nvPr/>
          </p:nvSpPr>
          <p:spPr>
            <a:xfrm>
              <a:off x="3283875" y="2302875"/>
              <a:ext cx="25" cy="9525"/>
            </a:xfrm>
            <a:custGeom>
              <a:avLst/>
              <a:gdLst/>
              <a:ahLst/>
              <a:cxnLst/>
              <a:rect l="l" t="t" r="r" b="b"/>
              <a:pathLst>
                <a:path w="1" h="381" extrusionOk="0">
                  <a:moveTo>
                    <a:pt x="1" y="0"/>
                  </a:moveTo>
                  <a:lnTo>
                    <a:pt x="1" y="0"/>
                  </a:lnTo>
                  <a:lnTo>
                    <a:pt x="1" y="380"/>
                  </a:lnTo>
                  <a:lnTo>
                    <a:pt x="1" y="380"/>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16"/>
            <p:cNvSpPr/>
            <p:nvPr/>
          </p:nvSpPr>
          <p:spPr>
            <a:xfrm>
              <a:off x="3283875" y="2302875"/>
              <a:ext cx="25" cy="9525"/>
            </a:xfrm>
            <a:custGeom>
              <a:avLst/>
              <a:gdLst/>
              <a:ahLst/>
              <a:cxnLst/>
              <a:rect l="l" t="t" r="r" b="b"/>
              <a:pathLst>
                <a:path w="1" h="381" extrusionOk="0">
                  <a:moveTo>
                    <a:pt x="1" y="0"/>
                  </a:moveTo>
                  <a:lnTo>
                    <a:pt x="1" y="0"/>
                  </a:lnTo>
                  <a:lnTo>
                    <a:pt x="1" y="380"/>
                  </a:lnTo>
                  <a:lnTo>
                    <a:pt x="1" y="380"/>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16"/>
            <p:cNvSpPr/>
            <p:nvPr/>
          </p:nvSpPr>
          <p:spPr>
            <a:xfrm>
              <a:off x="3284675" y="2302875"/>
              <a:ext cx="25" cy="9525"/>
            </a:xfrm>
            <a:custGeom>
              <a:avLst/>
              <a:gdLst/>
              <a:ahLst/>
              <a:cxnLst/>
              <a:rect l="l" t="t" r="r" b="b"/>
              <a:pathLst>
                <a:path w="1" h="381" extrusionOk="0">
                  <a:moveTo>
                    <a:pt x="1" y="0"/>
                  </a:moveTo>
                  <a:lnTo>
                    <a:pt x="1" y="0"/>
                  </a:lnTo>
                  <a:lnTo>
                    <a:pt x="1" y="380"/>
                  </a:lnTo>
                  <a:lnTo>
                    <a:pt x="1" y="380"/>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16"/>
            <p:cNvSpPr/>
            <p:nvPr/>
          </p:nvSpPr>
          <p:spPr>
            <a:xfrm>
              <a:off x="3284675" y="2302875"/>
              <a:ext cx="25" cy="9525"/>
            </a:xfrm>
            <a:custGeom>
              <a:avLst/>
              <a:gdLst/>
              <a:ahLst/>
              <a:cxnLst/>
              <a:rect l="l" t="t" r="r" b="b"/>
              <a:pathLst>
                <a:path w="1" h="381" extrusionOk="0">
                  <a:moveTo>
                    <a:pt x="1" y="0"/>
                  </a:moveTo>
                  <a:lnTo>
                    <a:pt x="1" y="0"/>
                  </a:lnTo>
                  <a:lnTo>
                    <a:pt x="1" y="380"/>
                  </a:lnTo>
                  <a:lnTo>
                    <a:pt x="1" y="380"/>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16"/>
            <p:cNvSpPr/>
            <p:nvPr/>
          </p:nvSpPr>
          <p:spPr>
            <a:xfrm>
              <a:off x="3284675" y="2302875"/>
              <a:ext cx="25" cy="9525"/>
            </a:xfrm>
            <a:custGeom>
              <a:avLst/>
              <a:gdLst/>
              <a:ahLst/>
              <a:cxnLst/>
              <a:rect l="l" t="t" r="r" b="b"/>
              <a:pathLst>
                <a:path w="1" h="381" extrusionOk="0">
                  <a:moveTo>
                    <a:pt x="1" y="0"/>
                  </a:moveTo>
                  <a:lnTo>
                    <a:pt x="1" y="0"/>
                  </a:lnTo>
                  <a:lnTo>
                    <a:pt x="1" y="380"/>
                  </a:lnTo>
                  <a:lnTo>
                    <a:pt x="1" y="380"/>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16"/>
            <p:cNvSpPr/>
            <p:nvPr/>
          </p:nvSpPr>
          <p:spPr>
            <a:xfrm>
              <a:off x="3285475" y="2302875"/>
              <a:ext cx="25" cy="9525"/>
            </a:xfrm>
            <a:custGeom>
              <a:avLst/>
              <a:gdLst/>
              <a:ahLst/>
              <a:cxnLst/>
              <a:rect l="l" t="t" r="r" b="b"/>
              <a:pathLst>
                <a:path w="1" h="381" extrusionOk="0">
                  <a:moveTo>
                    <a:pt x="0" y="0"/>
                  </a:moveTo>
                  <a:lnTo>
                    <a:pt x="0" y="0"/>
                  </a:lnTo>
                  <a:lnTo>
                    <a:pt x="0" y="380"/>
                  </a:lnTo>
                  <a:lnTo>
                    <a:pt x="0" y="380"/>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16"/>
            <p:cNvSpPr/>
            <p:nvPr/>
          </p:nvSpPr>
          <p:spPr>
            <a:xfrm>
              <a:off x="3285475" y="2302875"/>
              <a:ext cx="25" cy="9525"/>
            </a:xfrm>
            <a:custGeom>
              <a:avLst/>
              <a:gdLst/>
              <a:ahLst/>
              <a:cxnLst/>
              <a:rect l="l" t="t" r="r" b="b"/>
              <a:pathLst>
                <a:path w="1" h="381" extrusionOk="0">
                  <a:moveTo>
                    <a:pt x="0" y="0"/>
                  </a:moveTo>
                  <a:lnTo>
                    <a:pt x="0" y="0"/>
                  </a:lnTo>
                  <a:lnTo>
                    <a:pt x="0" y="380"/>
                  </a:lnTo>
                  <a:lnTo>
                    <a:pt x="0" y="380"/>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16"/>
            <p:cNvSpPr/>
            <p:nvPr/>
          </p:nvSpPr>
          <p:spPr>
            <a:xfrm>
              <a:off x="3285475" y="2302875"/>
              <a:ext cx="25" cy="9525"/>
            </a:xfrm>
            <a:custGeom>
              <a:avLst/>
              <a:gdLst/>
              <a:ahLst/>
              <a:cxnLst/>
              <a:rect l="l" t="t" r="r" b="b"/>
              <a:pathLst>
                <a:path w="1" h="381" extrusionOk="0">
                  <a:moveTo>
                    <a:pt x="0" y="0"/>
                  </a:moveTo>
                  <a:lnTo>
                    <a:pt x="0" y="0"/>
                  </a:lnTo>
                  <a:lnTo>
                    <a:pt x="0" y="380"/>
                  </a:lnTo>
                  <a:lnTo>
                    <a:pt x="0" y="380"/>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16"/>
            <p:cNvSpPr/>
            <p:nvPr/>
          </p:nvSpPr>
          <p:spPr>
            <a:xfrm>
              <a:off x="3285475" y="2302875"/>
              <a:ext cx="800" cy="9525"/>
            </a:xfrm>
            <a:custGeom>
              <a:avLst/>
              <a:gdLst/>
              <a:ahLst/>
              <a:cxnLst/>
              <a:rect l="l" t="t" r="r" b="b"/>
              <a:pathLst>
                <a:path w="32" h="381" extrusionOk="0">
                  <a:moveTo>
                    <a:pt x="0" y="0"/>
                  </a:moveTo>
                  <a:lnTo>
                    <a:pt x="0" y="380"/>
                  </a:lnTo>
                  <a:lnTo>
                    <a:pt x="32" y="380"/>
                  </a:lnTo>
                  <a:lnTo>
                    <a:pt x="32" y="0"/>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16"/>
            <p:cNvSpPr/>
            <p:nvPr/>
          </p:nvSpPr>
          <p:spPr>
            <a:xfrm>
              <a:off x="3286250" y="2302875"/>
              <a:ext cx="25" cy="9525"/>
            </a:xfrm>
            <a:custGeom>
              <a:avLst/>
              <a:gdLst/>
              <a:ahLst/>
              <a:cxnLst/>
              <a:rect l="l" t="t" r="r" b="b"/>
              <a:pathLst>
                <a:path w="1" h="381" extrusionOk="0">
                  <a:moveTo>
                    <a:pt x="1" y="0"/>
                  </a:moveTo>
                  <a:lnTo>
                    <a:pt x="1" y="0"/>
                  </a:lnTo>
                  <a:lnTo>
                    <a:pt x="1" y="380"/>
                  </a:lnTo>
                  <a:lnTo>
                    <a:pt x="1" y="380"/>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16"/>
            <p:cNvSpPr/>
            <p:nvPr/>
          </p:nvSpPr>
          <p:spPr>
            <a:xfrm>
              <a:off x="3302875" y="2241125"/>
              <a:ext cx="9525" cy="8725"/>
            </a:xfrm>
            <a:custGeom>
              <a:avLst/>
              <a:gdLst/>
              <a:ahLst/>
              <a:cxnLst/>
              <a:rect l="l" t="t" r="r" b="b"/>
              <a:pathLst>
                <a:path w="381" h="349" extrusionOk="0">
                  <a:moveTo>
                    <a:pt x="191" y="0"/>
                  </a:moveTo>
                  <a:cubicBezTo>
                    <a:pt x="96" y="0"/>
                    <a:pt x="1" y="64"/>
                    <a:pt x="1" y="190"/>
                  </a:cubicBezTo>
                  <a:cubicBezTo>
                    <a:pt x="1" y="285"/>
                    <a:pt x="96" y="349"/>
                    <a:pt x="191" y="349"/>
                  </a:cubicBezTo>
                  <a:cubicBezTo>
                    <a:pt x="286" y="349"/>
                    <a:pt x="381" y="285"/>
                    <a:pt x="381" y="190"/>
                  </a:cubicBezTo>
                  <a:cubicBezTo>
                    <a:pt x="381" y="64"/>
                    <a:pt x="286" y="0"/>
                    <a:pt x="191" y="0"/>
                  </a:cubicBez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16"/>
            <p:cNvSpPr/>
            <p:nvPr/>
          </p:nvSpPr>
          <p:spPr>
            <a:xfrm>
              <a:off x="3302100" y="2240325"/>
              <a:ext cx="800" cy="10325"/>
            </a:xfrm>
            <a:custGeom>
              <a:avLst/>
              <a:gdLst/>
              <a:ahLst/>
              <a:cxnLst/>
              <a:rect l="l" t="t" r="r" b="b"/>
              <a:pathLst>
                <a:path w="32" h="413" extrusionOk="0">
                  <a:moveTo>
                    <a:pt x="0" y="1"/>
                  </a:moveTo>
                  <a:lnTo>
                    <a:pt x="0" y="412"/>
                  </a:lnTo>
                  <a:lnTo>
                    <a:pt x="32" y="412"/>
                  </a:lnTo>
                  <a:lnTo>
                    <a:pt x="32" y="1"/>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16"/>
            <p:cNvSpPr/>
            <p:nvPr/>
          </p:nvSpPr>
          <p:spPr>
            <a:xfrm>
              <a:off x="3302875" y="2240325"/>
              <a:ext cx="25" cy="10325"/>
            </a:xfrm>
            <a:custGeom>
              <a:avLst/>
              <a:gdLst/>
              <a:ahLst/>
              <a:cxnLst/>
              <a:rect l="l" t="t" r="r" b="b"/>
              <a:pathLst>
                <a:path w="1" h="413" extrusionOk="0">
                  <a:moveTo>
                    <a:pt x="1" y="1"/>
                  </a:moveTo>
                  <a:lnTo>
                    <a:pt x="1" y="1"/>
                  </a:lnTo>
                  <a:lnTo>
                    <a:pt x="1" y="412"/>
                  </a:lnTo>
                  <a:lnTo>
                    <a:pt x="1" y="412"/>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16"/>
            <p:cNvSpPr/>
            <p:nvPr/>
          </p:nvSpPr>
          <p:spPr>
            <a:xfrm>
              <a:off x="3302875" y="2240325"/>
              <a:ext cx="825" cy="10325"/>
            </a:xfrm>
            <a:custGeom>
              <a:avLst/>
              <a:gdLst/>
              <a:ahLst/>
              <a:cxnLst/>
              <a:rect l="l" t="t" r="r" b="b"/>
              <a:pathLst>
                <a:path w="33" h="413" extrusionOk="0">
                  <a:moveTo>
                    <a:pt x="1" y="1"/>
                  </a:moveTo>
                  <a:lnTo>
                    <a:pt x="1" y="412"/>
                  </a:lnTo>
                  <a:lnTo>
                    <a:pt x="33" y="412"/>
                  </a:lnTo>
                  <a:lnTo>
                    <a:pt x="33" y="1"/>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16"/>
            <p:cNvSpPr/>
            <p:nvPr/>
          </p:nvSpPr>
          <p:spPr>
            <a:xfrm>
              <a:off x="3303675" y="2240325"/>
              <a:ext cx="25" cy="10325"/>
            </a:xfrm>
            <a:custGeom>
              <a:avLst/>
              <a:gdLst/>
              <a:ahLst/>
              <a:cxnLst/>
              <a:rect l="l" t="t" r="r" b="b"/>
              <a:pathLst>
                <a:path w="1" h="413" extrusionOk="0">
                  <a:moveTo>
                    <a:pt x="1" y="1"/>
                  </a:moveTo>
                  <a:lnTo>
                    <a:pt x="1" y="1"/>
                  </a:lnTo>
                  <a:lnTo>
                    <a:pt x="1" y="412"/>
                  </a:lnTo>
                  <a:lnTo>
                    <a:pt x="1" y="412"/>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16"/>
            <p:cNvSpPr/>
            <p:nvPr/>
          </p:nvSpPr>
          <p:spPr>
            <a:xfrm>
              <a:off x="3303675" y="2240325"/>
              <a:ext cx="25" cy="10325"/>
            </a:xfrm>
            <a:custGeom>
              <a:avLst/>
              <a:gdLst/>
              <a:ahLst/>
              <a:cxnLst/>
              <a:rect l="l" t="t" r="r" b="b"/>
              <a:pathLst>
                <a:path w="1" h="413" extrusionOk="0">
                  <a:moveTo>
                    <a:pt x="1" y="1"/>
                  </a:moveTo>
                  <a:lnTo>
                    <a:pt x="1" y="1"/>
                  </a:lnTo>
                  <a:lnTo>
                    <a:pt x="1" y="412"/>
                  </a:lnTo>
                  <a:lnTo>
                    <a:pt x="1" y="412"/>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16"/>
            <p:cNvSpPr/>
            <p:nvPr/>
          </p:nvSpPr>
          <p:spPr>
            <a:xfrm>
              <a:off x="3303675" y="2240325"/>
              <a:ext cx="25" cy="10325"/>
            </a:xfrm>
            <a:custGeom>
              <a:avLst/>
              <a:gdLst/>
              <a:ahLst/>
              <a:cxnLst/>
              <a:rect l="l" t="t" r="r" b="b"/>
              <a:pathLst>
                <a:path w="1" h="413" extrusionOk="0">
                  <a:moveTo>
                    <a:pt x="1" y="1"/>
                  </a:moveTo>
                  <a:lnTo>
                    <a:pt x="1" y="1"/>
                  </a:lnTo>
                  <a:lnTo>
                    <a:pt x="1" y="412"/>
                  </a:lnTo>
                  <a:lnTo>
                    <a:pt x="1" y="412"/>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16"/>
            <p:cNvSpPr/>
            <p:nvPr/>
          </p:nvSpPr>
          <p:spPr>
            <a:xfrm>
              <a:off x="3303675" y="2240325"/>
              <a:ext cx="825" cy="10325"/>
            </a:xfrm>
            <a:custGeom>
              <a:avLst/>
              <a:gdLst/>
              <a:ahLst/>
              <a:cxnLst/>
              <a:rect l="l" t="t" r="r" b="b"/>
              <a:pathLst>
                <a:path w="33" h="413" extrusionOk="0">
                  <a:moveTo>
                    <a:pt x="1" y="1"/>
                  </a:moveTo>
                  <a:lnTo>
                    <a:pt x="1" y="412"/>
                  </a:lnTo>
                  <a:lnTo>
                    <a:pt x="32" y="412"/>
                  </a:lnTo>
                  <a:lnTo>
                    <a:pt x="32" y="1"/>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16"/>
            <p:cNvSpPr/>
            <p:nvPr/>
          </p:nvSpPr>
          <p:spPr>
            <a:xfrm>
              <a:off x="3304475" y="2240325"/>
              <a:ext cx="25" cy="10325"/>
            </a:xfrm>
            <a:custGeom>
              <a:avLst/>
              <a:gdLst/>
              <a:ahLst/>
              <a:cxnLst/>
              <a:rect l="l" t="t" r="r" b="b"/>
              <a:pathLst>
                <a:path w="1" h="413" extrusionOk="0">
                  <a:moveTo>
                    <a:pt x="0" y="1"/>
                  </a:moveTo>
                  <a:lnTo>
                    <a:pt x="0" y="1"/>
                  </a:lnTo>
                  <a:lnTo>
                    <a:pt x="0" y="412"/>
                  </a:lnTo>
                  <a:lnTo>
                    <a:pt x="0" y="412"/>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16"/>
            <p:cNvSpPr/>
            <p:nvPr/>
          </p:nvSpPr>
          <p:spPr>
            <a:xfrm>
              <a:off x="3304475" y="2240325"/>
              <a:ext cx="25" cy="10325"/>
            </a:xfrm>
            <a:custGeom>
              <a:avLst/>
              <a:gdLst/>
              <a:ahLst/>
              <a:cxnLst/>
              <a:rect l="l" t="t" r="r" b="b"/>
              <a:pathLst>
                <a:path w="1" h="413" extrusionOk="0">
                  <a:moveTo>
                    <a:pt x="0" y="1"/>
                  </a:moveTo>
                  <a:lnTo>
                    <a:pt x="0" y="1"/>
                  </a:lnTo>
                  <a:lnTo>
                    <a:pt x="0" y="412"/>
                  </a:lnTo>
                  <a:lnTo>
                    <a:pt x="0" y="412"/>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16"/>
            <p:cNvSpPr/>
            <p:nvPr/>
          </p:nvSpPr>
          <p:spPr>
            <a:xfrm>
              <a:off x="3304475" y="2240325"/>
              <a:ext cx="25" cy="10325"/>
            </a:xfrm>
            <a:custGeom>
              <a:avLst/>
              <a:gdLst/>
              <a:ahLst/>
              <a:cxnLst/>
              <a:rect l="l" t="t" r="r" b="b"/>
              <a:pathLst>
                <a:path w="1" h="413" extrusionOk="0">
                  <a:moveTo>
                    <a:pt x="0" y="1"/>
                  </a:moveTo>
                  <a:lnTo>
                    <a:pt x="0" y="1"/>
                  </a:lnTo>
                  <a:lnTo>
                    <a:pt x="0" y="412"/>
                  </a:lnTo>
                  <a:lnTo>
                    <a:pt x="0" y="412"/>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16"/>
            <p:cNvSpPr/>
            <p:nvPr/>
          </p:nvSpPr>
          <p:spPr>
            <a:xfrm>
              <a:off x="3305250" y="2240325"/>
              <a:ext cx="25" cy="10325"/>
            </a:xfrm>
            <a:custGeom>
              <a:avLst/>
              <a:gdLst/>
              <a:ahLst/>
              <a:cxnLst/>
              <a:rect l="l" t="t" r="r" b="b"/>
              <a:pathLst>
                <a:path w="1" h="413" extrusionOk="0">
                  <a:moveTo>
                    <a:pt x="1" y="1"/>
                  </a:moveTo>
                  <a:lnTo>
                    <a:pt x="1" y="1"/>
                  </a:lnTo>
                  <a:lnTo>
                    <a:pt x="1" y="412"/>
                  </a:lnTo>
                  <a:lnTo>
                    <a:pt x="1" y="412"/>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16"/>
            <p:cNvSpPr/>
            <p:nvPr/>
          </p:nvSpPr>
          <p:spPr>
            <a:xfrm>
              <a:off x="3305250" y="2240325"/>
              <a:ext cx="25" cy="10325"/>
            </a:xfrm>
            <a:custGeom>
              <a:avLst/>
              <a:gdLst/>
              <a:ahLst/>
              <a:cxnLst/>
              <a:rect l="l" t="t" r="r" b="b"/>
              <a:pathLst>
                <a:path w="1" h="413" extrusionOk="0">
                  <a:moveTo>
                    <a:pt x="1" y="1"/>
                  </a:moveTo>
                  <a:lnTo>
                    <a:pt x="1" y="1"/>
                  </a:lnTo>
                  <a:lnTo>
                    <a:pt x="1" y="412"/>
                  </a:lnTo>
                  <a:lnTo>
                    <a:pt x="1" y="412"/>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16"/>
            <p:cNvSpPr/>
            <p:nvPr/>
          </p:nvSpPr>
          <p:spPr>
            <a:xfrm>
              <a:off x="3305250" y="2240325"/>
              <a:ext cx="825" cy="10325"/>
            </a:xfrm>
            <a:custGeom>
              <a:avLst/>
              <a:gdLst/>
              <a:ahLst/>
              <a:cxnLst/>
              <a:rect l="l" t="t" r="r" b="b"/>
              <a:pathLst>
                <a:path w="33" h="413" extrusionOk="0">
                  <a:moveTo>
                    <a:pt x="1" y="1"/>
                  </a:moveTo>
                  <a:lnTo>
                    <a:pt x="1" y="412"/>
                  </a:lnTo>
                  <a:lnTo>
                    <a:pt x="33" y="412"/>
                  </a:lnTo>
                  <a:lnTo>
                    <a:pt x="33" y="1"/>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16"/>
            <p:cNvSpPr/>
            <p:nvPr/>
          </p:nvSpPr>
          <p:spPr>
            <a:xfrm>
              <a:off x="3305250" y="2240325"/>
              <a:ext cx="825" cy="10325"/>
            </a:xfrm>
            <a:custGeom>
              <a:avLst/>
              <a:gdLst/>
              <a:ahLst/>
              <a:cxnLst/>
              <a:rect l="l" t="t" r="r" b="b"/>
              <a:pathLst>
                <a:path w="33" h="413" extrusionOk="0">
                  <a:moveTo>
                    <a:pt x="1" y="1"/>
                  </a:moveTo>
                  <a:lnTo>
                    <a:pt x="1" y="412"/>
                  </a:lnTo>
                  <a:lnTo>
                    <a:pt x="33" y="412"/>
                  </a:lnTo>
                  <a:lnTo>
                    <a:pt x="33" y="1"/>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16"/>
            <p:cNvSpPr/>
            <p:nvPr/>
          </p:nvSpPr>
          <p:spPr>
            <a:xfrm>
              <a:off x="3306050" y="2240325"/>
              <a:ext cx="25" cy="10325"/>
            </a:xfrm>
            <a:custGeom>
              <a:avLst/>
              <a:gdLst/>
              <a:ahLst/>
              <a:cxnLst/>
              <a:rect l="l" t="t" r="r" b="b"/>
              <a:pathLst>
                <a:path w="1" h="413" extrusionOk="0">
                  <a:moveTo>
                    <a:pt x="1" y="1"/>
                  </a:moveTo>
                  <a:lnTo>
                    <a:pt x="1" y="1"/>
                  </a:lnTo>
                  <a:lnTo>
                    <a:pt x="1" y="412"/>
                  </a:lnTo>
                  <a:lnTo>
                    <a:pt x="1" y="412"/>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16"/>
            <p:cNvSpPr/>
            <p:nvPr/>
          </p:nvSpPr>
          <p:spPr>
            <a:xfrm>
              <a:off x="3306050" y="2240325"/>
              <a:ext cx="25" cy="10325"/>
            </a:xfrm>
            <a:custGeom>
              <a:avLst/>
              <a:gdLst/>
              <a:ahLst/>
              <a:cxnLst/>
              <a:rect l="l" t="t" r="r" b="b"/>
              <a:pathLst>
                <a:path w="1" h="413" extrusionOk="0">
                  <a:moveTo>
                    <a:pt x="1" y="1"/>
                  </a:moveTo>
                  <a:lnTo>
                    <a:pt x="1" y="1"/>
                  </a:lnTo>
                  <a:lnTo>
                    <a:pt x="1" y="412"/>
                  </a:lnTo>
                  <a:lnTo>
                    <a:pt x="1" y="412"/>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16"/>
            <p:cNvSpPr/>
            <p:nvPr/>
          </p:nvSpPr>
          <p:spPr>
            <a:xfrm>
              <a:off x="3306050" y="2240325"/>
              <a:ext cx="825" cy="10325"/>
            </a:xfrm>
            <a:custGeom>
              <a:avLst/>
              <a:gdLst/>
              <a:ahLst/>
              <a:cxnLst/>
              <a:rect l="l" t="t" r="r" b="b"/>
              <a:pathLst>
                <a:path w="33" h="413" extrusionOk="0">
                  <a:moveTo>
                    <a:pt x="1" y="1"/>
                  </a:moveTo>
                  <a:lnTo>
                    <a:pt x="1" y="412"/>
                  </a:lnTo>
                  <a:lnTo>
                    <a:pt x="32" y="412"/>
                  </a:lnTo>
                  <a:lnTo>
                    <a:pt x="32" y="1"/>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16"/>
            <p:cNvSpPr/>
            <p:nvPr/>
          </p:nvSpPr>
          <p:spPr>
            <a:xfrm>
              <a:off x="3306850" y="2240325"/>
              <a:ext cx="25" cy="10325"/>
            </a:xfrm>
            <a:custGeom>
              <a:avLst/>
              <a:gdLst/>
              <a:ahLst/>
              <a:cxnLst/>
              <a:rect l="l" t="t" r="r" b="b"/>
              <a:pathLst>
                <a:path w="1" h="413" extrusionOk="0">
                  <a:moveTo>
                    <a:pt x="0" y="1"/>
                  </a:moveTo>
                  <a:lnTo>
                    <a:pt x="0" y="1"/>
                  </a:lnTo>
                  <a:lnTo>
                    <a:pt x="0" y="412"/>
                  </a:lnTo>
                  <a:lnTo>
                    <a:pt x="0" y="412"/>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16"/>
            <p:cNvSpPr/>
            <p:nvPr/>
          </p:nvSpPr>
          <p:spPr>
            <a:xfrm>
              <a:off x="3306850" y="2240325"/>
              <a:ext cx="25" cy="10325"/>
            </a:xfrm>
            <a:custGeom>
              <a:avLst/>
              <a:gdLst/>
              <a:ahLst/>
              <a:cxnLst/>
              <a:rect l="l" t="t" r="r" b="b"/>
              <a:pathLst>
                <a:path w="1" h="413" extrusionOk="0">
                  <a:moveTo>
                    <a:pt x="0" y="1"/>
                  </a:moveTo>
                  <a:lnTo>
                    <a:pt x="0" y="1"/>
                  </a:lnTo>
                  <a:lnTo>
                    <a:pt x="0" y="412"/>
                  </a:lnTo>
                  <a:lnTo>
                    <a:pt x="0" y="412"/>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16"/>
            <p:cNvSpPr/>
            <p:nvPr/>
          </p:nvSpPr>
          <p:spPr>
            <a:xfrm>
              <a:off x="3306850" y="2240325"/>
              <a:ext cx="800" cy="10325"/>
            </a:xfrm>
            <a:custGeom>
              <a:avLst/>
              <a:gdLst/>
              <a:ahLst/>
              <a:cxnLst/>
              <a:rect l="l" t="t" r="r" b="b"/>
              <a:pathLst>
                <a:path w="32" h="413" extrusionOk="0">
                  <a:moveTo>
                    <a:pt x="0" y="1"/>
                  </a:moveTo>
                  <a:lnTo>
                    <a:pt x="0" y="412"/>
                  </a:lnTo>
                  <a:lnTo>
                    <a:pt x="32" y="412"/>
                  </a:lnTo>
                  <a:lnTo>
                    <a:pt x="32" y="1"/>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16"/>
            <p:cNvSpPr/>
            <p:nvPr/>
          </p:nvSpPr>
          <p:spPr>
            <a:xfrm>
              <a:off x="3307625" y="2240325"/>
              <a:ext cx="25" cy="10325"/>
            </a:xfrm>
            <a:custGeom>
              <a:avLst/>
              <a:gdLst/>
              <a:ahLst/>
              <a:cxnLst/>
              <a:rect l="l" t="t" r="r" b="b"/>
              <a:pathLst>
                <a:path w="1" h="413" extrusionOk="0">
                  <a:moveTo>
                    <a:pt x="1" y="1"/>
                  </a:moveTo>
                  <a:lnTo>
                    <a:pt x="1" y="1"/>
                  </a:lnTo>
                  <a:lnTo>
                    <a:pt x="1" y="412"/>
                  </a:lnTo>
                  <a:lnTo>
                    <a:pt x="1" y="412"/>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16"/>
            <p:cNvSpPr/>
            <p:nvPr/>
          </p:nvSpPr>
          <p:spPr>
            <a:xfrm>
              <a:off x="3307625" y="2240325"/>
              <a:ext cx="25" cy="10325"/>
            </a:xfrm>
            <a:custGeom>
              <a:avLst/>
              <a:gdLst/>
              <a:ahLst/>
              <a:cxnLst/>
              <a:rect l="l" t="t" r="r" b="b"/>
              <a:pathLst>
                <a:path w="1" h="413" extrusionOk="0">
                  <a:moveTo>
                    <a:pt x="1" y="1"/>
                  </a:moveTo>
                  <a:lnTo>
                    <a:pt x="1" y="1"/>
                  </a:lnTo>
                  <a:lnTo>
                    <a:pt x="1" y="412"/>
                  </a:lnTo>
                  <a:lnTo>
                    <a:pt x="1" y="412"/>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16"/>
            <p:cNvSpPr/>
            <p:nvPr/>
          </p:nvSpPr>
          <p:spPr>
            <a:xfrm>
              <a:off x="3307625" y="2240325"/>
              <a:ext cx="25" cy="10325"/>
            </a:xfrm>
            <a:custGeom>
              <a:avLst/>
              <a:gdLst/>
              <a:ahLst/>
              <a:cxnLst/>
              <a:rect l="l" t="t" r="r" b="b"/>
              <a:pathLst>
                <a:path w="1" h="413" extrusionOk="0">
                  <a:moveTo>
                    <a:pt x="1" y="1"/>
                  </a:moveTo>
                  <a:lnTo>
                    <a:pt x="1" y="1"/>
                  </a:lnTo>
                  <a:lnTo>
                    <a:pt x="1" y="412"/>
                  </a:lnTo>
                  <a:lnTo>
                    <a:pt x="1" y="412"/>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16"/>
            <p:cNvSpPr/>
            <p:nvPr/>
          </p:nvSpPr>
          <p:spPr>
            <a:xfrm>
              <a:off x="3308425" y="2240325"/>
              <a:ext cx="25" cy="10325"/>
            </a:xfrm>
            <a:custGeom>
              <a:avLst/>
              <a:gdLst/>
              <a:ahLst/>
              <a:cxnLst/>
              <a:rect l="l" t="t" r="r" b="b"/>
              <a:pathLst>
                <a:path w="1" h="413" extrusionOk="0">
                  <a:moveTo>
                    <a:pt x="1" y="1"/>
                  </a:moveTo>
                  <a:lnTo>
                    <a:pt x="1" y="1"/>
                  </a:lnTo>
                  <a:lnTo>
                    <a:pt x="1" y="412"/>
                  </a:lnTo>
                  <a:lnTo>
                    <a:pt x="1" y="412"/>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16"/>
            <p:cNvSpPr/>
            <p:nvPr/>
          </p:nvSpPr>
          <p:spPr>
            <a:xfrm>
              <a:off x="3308425" y="2240325"/>
              <a:ext cx="25" cy="10325"/>
            </a:xfrm>
            <a:custGeom>
              <a:avLst/>
              <a:gdLst/>
              <a:ahLst/>
              <a:cxnLst/>
              <a:rect l="l" t="t" r="r" b="b"/>
              <a:pathLst>
                <a:path w="1" h="413" extrusionOk="0">
                  <a:moveTo>
                    <a:pt x="1" y="1"/>
                  </a:moveTo>
                  <a:lnTo>
                    <a:pt x="1" y="1"/>
                  </a:lnTo>
                  <a:lnTo>
                    <a:pt x="1" y="412"/>
                  </a:lnTo>
                  <a:lnTo>
                    <a:pt x="1" y="412"/>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16"/>
            <p:cNvSpPr/>
            <p:nvPr/>
          </p:nvSpPr>
          <p:spPr>
            <a:xfrm>
              <a:off x="3308425" y="2240325"/>
              <a:ext cx="25" cy="10325"/>
            </a:xfrm>
            <a:custGeom>
              <a:avLst/>
              <a:gdLst/>
              <a:ahLst/>
              <a:cxnLst/>
              <a:rect l="l" t="t" r="r" b="b"/>
              <a:pathLst>
                <a:path w="1" h="413" extrusionOk="0">
                  <a:moveTo>
                    <a:pt x="1" y="1"/>
                  </a:moveTo>
                  <a:lnTo>
                    <a:pt x="1" y="1"/>
                  </a:lnTo>
                  <a:lnTo>
                    <a:pt x="1" y="412"/>
                  </a:lnTo>
                  <a:lnTo>
                    <a:pt x="1" y="412"/>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16"/>
            <p:cNvSpPr/>
            <p:nvPr/>
          </p:nvSpPr>
          <p:spPr>
            <a:xfrm>
              <a:off x="3308425" y="2240325"/>
              <a:ext cx="825" cy="10325"/>
            </a:xfrm>
            <a:custGeom>
              <a:avLst/>
              <a:gdLst/>
              <a:ahLst/>
              <a:cxnLst/>
              <a:rect l="l" t="t" r="r" b="b"/>
              <a:pathLst>
                <a:path w="33" h="413" extrusionOk="0">
                  <a:moveTo>
                    <a:pt x="1" y="1"/>
                  </a:moveTo>
                  <a:lnTo>
                    <a:pt x="1" y="412"/>
                  </a:lnTo>
                  <a:lnTo>
                    <a:pt x="32" y="412"/>
                  </a:lnTo>
                  <a:lnTo>
                    <a:pt x="32" y="1"/>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16"/>
            <p:cNvSpPr/>
            <p:nvPr/>
          </p:nvSpPr>
          <p:spPr>
            <a:xfrm>
              <a:off x="3309225" y="2240325"/>
              <a:ext cx="25" cy="10325"/>
            </a:xfrm>
            <a:custGeom>
              <a:avLst/>
              <a:gdLst/>
              <a:ahLst/>
              <a:cxnLst/>
              <a:rect l="l" t="t" r="r" b="b"/>
              <a:pathLst>
                <a:path w="1" h="413" extrusionOk="0">
                  <a:moveTo>
                    <a:pt x="0" y="1"/>
                  </a:moveTo>
                  <a:lnTo>
                    <a:pt x="0" y="1"/>
                  </a:lnTo>
                  <a:lnTo>
                    <a:pt x="0" y="412"/>
                  </a:lnTo>
                  <a:lnTo>
                    <a:pt x="0" y="412"/>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16"/>
            <p:cNvSpPr/>
            <p:nvPr/>
          </p:nvSpPr>
          <p:spPr>
            <a:xfrm>
              <a:off x="3309225" y="2240325"/>
              <a:ext cx="25" cy="10325"/>
            </a:xfrm>
            <a:custGeom>
              <a:avLst/>
              <a:gdLst/>
              <a:ahLst/>
              <a:cxnLst/>
              <a:rect l="l" t="t" r="r" b="b"/>
              <a:pathLst>
                <a:path w="1" h="413" extrusionOk="0">
                  <a:moveTo>
                    <a:pt x="0" y="1"/>
                  </a:moveTo>
                  <a:lnTo>
                    <a:pt x="0" y="1"/>
                  </a:lnTo>
                  <a:lnTo>
                    <a:pt x="0" y="412"/>
                  </a:lnTo>
                  <a:lnTo>
                    <a:pt x="0" y="412"/>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16"/>
            <p:cNvSpPr/>
            <p:nvPr/>
          </p:nvSpPr>
          <p:spPr>
            <a:xfrm>
              <a:off x="3309225" y="2240325"/>
              <a:ext cx="25" cy="10325"/>
            </a:xfrm>
            <a:custGeom>
              <a:avLst/>
              <a:gdLst/>
              <a:ahLst/>
              <a:cxnLst/>
              <a:rect l="l" t="t" r="r" b="b"/>
              <a:pathLst>
                <a:path w="1" h="413" extrusionOk="0">
                  <a:moveTo>
                    <a:pt x="0" y="1"/>
                  </a:moveTo>
                  <a:lnTo>
                    <a:pt x="0" y="1"/>
                  </a:lnTo>
                  <a:lnTo>
                    <a:pt x="0" y="412"/>
                  </a:lnTo>
                  <a:lnTo>
                    <a:pt x="0" y="412"/>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16"/>
            <p:cNvSpPr/>
            <p:nvPr/>
          </p:nvSpPr>
          <p:spPr>
            <a:xfrm>
              <a:off x="3309225" y="2240325"/>
              <a:ext cx="800" cy="10325"/>
            </a:xfrm>
            <a:custGeom>
              <a:avLst/>
              <a:gdLst/>
              <a:ahLst/>
              <a:cxnLst/>
              <a:rect l="l" t="t" r="r" b="b"/>
              <a:pathLst>
                <a:path w="32" h="413" extrusionOk="0">
                  <a:moveTo>
                    <a:pt x="0" y="1"/>
                  </a:moveTo>
                  <a:lnTo>
                    <a:pt x="0" y="412"/>
                  </a:lnTo>
                  <a:lnTo>
                    <a:pt x="32" y="412"/>
                  </a:lnTo>
                  <a:lnTo>
                    <a:pt x="32" y="1"/>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16"/>
            <p:cNvSpPr/>
            <p:nvPr/>
          </p:nvSpPr>
          <p:spPr>
            <a:xfrm>
              <a:off x="3310000" y="2240325"/>
              <a:ext cx="25" cy="10325"/>
            </a:xfrm>
            <a:custGeom>
              <a:avLst/>
              <a:gdLst/>
              <a:ahLst/>
              <a:cxnLst/>
              <a:rect l="l" t="t" r="r" b="b"/>
              <a:pathLst>
                <a:path w="1" h="413" extrusionOk="0">
                  <a:moveTo>
                    <a:pt x="1" y="1"/>
                  </a:moveTo>
                  <a:lnTo>
                    <a:pt x="1" y="1"/>
                  </a:lnTo>
                  <a:lnTo>
                    <a:pt x="1" y="412"/>
                  </a:lnTo>
                  <a:lnTo>
                    <a:pt x="1" y="412"/>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16"/>
            <p:cNvSpPr/>
            <p:nvPr/>
          </p:nvSpPr>
          <p:spPr>
            <a:xfrm>
              <a:off x="3310000" y="2240325"/>
              <a:ext cx="25" cy="10325"/>
            </a:xfrm>
            <a:custGeom>
              <a:avLst/>
              <a:gdLst/>
              <a:ahLst/>
              <a:cxnLst/>
              <a:rect l="l" t="t" r="r" b="b"/>
              <a:pathLst>
                <a:path w="1" h="413" extrusionOk="0">
                  <a:moveTo>
                    <a:pt x="1" y="1"/>
                  </a:moveTo>
                  <a:lnTo>
                    <a:pt x="1" y="1"/>
                  </a:lnTo>
                  <a:lnTo>
                    <a:pt x="1" y="412"/>
                  </a:lnTo>
                  <a:lnTo>
                    <a:pt x="1" y="412"/>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16"/>
            <p:cNvSpPr/>
            <p:nvPr/>
          </p:nvSpPr>
          <p:spPr>
            <a:xfrm>
              <a:off x="3310000" y="2240325"/>
              <a:ext cx="825" cy="10325"/>
            </a:xfrm>
            <a:custGeom>
              <a:avLst/>
              <a:gdLst/>
              <a:ahLst/>
              <a:cxnLst/>
              <a:rect l="l" t="t" r="r" b="b"/>
              <a:pathLst>
                <a:path w="33" h="413" extrusionOk="0">
                  <a:moveTo>
                    <a:pt x="1" y="1"/>
                  </a:moveTo>
                  <a:lnTo>
                    <a:pt x="1" y="412"/>
                  </a:lnTo>
                  <a:lnTo>
                    <a:pt x="33" y="412"/>
                  </a:lnTo>
                  <a:lnTo>
                    <a:pt x="33" y="1"/>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16"/>
            <p:cNvSpPr/>
            <p:nvPr/>
          </p:nvSpPr>
          <p:spPr>
            <a:xfrm>
              <a:off x="3310800" y="2240325"/>
              <a:ext cx="25" cy="10325"/>
            </a:xfrm>
            <a:custGeom>
              <a:avLst/>
              <a:gdLst/>
              <a:ahLst/>
              <a:cxnLst/>
              <a:rect l="l" t="t" r="r" b="b"/>
              <a:pathLst>
                <a:path w="1" h="413" extrusionOk="0">
                  <a:moveTo>
                    <a:pt x="1" y="1"/>
                  </a:moveTo>
                  <a:lnTo>
                    <a:pt x="1" y="1"/>
                  </a:lnTo>
                  <a:lnTo>
                    <a:pt x="1" y="412"/>
                  </a:lnTo>
                  <a:lnTo>
                    <a:pt x="1" y="412"/>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16"/>
            <p:cNvSpPr/>
            <p:nvPr/>
          </p:nvSpPr>
          <p:spPr>
            <a:xfrm>
              <a:off x="3310800" y="2240325"/>
              <a:ext cx="25" cy="10325"/>
            </a:xfrm>
            <a:custGeom>
              <a:avLst/>
              <a:gdLst/>
              <a:ahLst/>
              <a:cxnLst/>
              <a:rect l="l" t="t" r="r" b="b"/>
              <a:pathLst>
                <a:path w="1" h="413" extrusionOk="0">
                  <a:moveTo>
                    <a:pt x="1" y="1"/>
                  </a:moveTo>
                  <a:lnTo>
                    <a:pt x="1" y="1"/>
                  </a:lnTo>
                  <a:lnTo>
                    <a:pt x="1" y="412"/>
                  </a:lnTo>
                  <a:lnTo>
                    <a:pt x="1" y="412"/>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16"/>
            <p:cNvSpPr/>
            <p:nvPr/>
          </p:nvSpPr>
          <p:spPr>
            <a:xfrm>
              <a:off x="3310800" y="2240325"/>
              <a:ext cx="825" cy="10325"/>
            </a:xfrm>
            <a:custGeom>
              <a:avLst/>
              <a:gdLst/>
              <a:ahLst/>
              <a:cxnLst/>
              <a:rect l="l" t="t" r="r" b="b"/>
              <a:pathLst>
                <a:path w="33" h="413" extrusionOk="0">
                  <a:moveTo>
                    <a:pt x="1" y="1"/>
                  </a:moveTo>
                  <a:lnTo>
                    <a:pt x="1" y="412"/>
                  </a:lnTo>
                  <a:lnTo>
                    <a:pt x="32" y="412"/>
                  </a:lnTo>
                  <a:lnTo>
                    <a:pt x="32" y="1"/>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16"/>
            <p:cNvSpPr/>
            <p:nvPr/>
          </p:nvSpPr>
          <p:spPr>
            <a:xfrm>
              <a:off x="3311600" y="2240325"/>
              <a:ext cx="25" cy="10325"/>
            </a:xfrm>
            <a:custGeom>
              <a:avLst/>
              <a:gdLst/>
              <a:ahLst/>
              <a:cxnLst/>
              <a:rect l="l" t="t" r="r" b="b"/>
              <a:pathLst>
                <a:path w="1" h="413" extrusionOk="0">
                  <a:moveTo>
                    <a:pt x="0" y="1"/>
                  </a:moveTo>
                  <a:lnTo>
                    <a:pt x="0" y="1"/>
                  </a:lnTo>
                  <a:lnTo>
                    <a:pt x="0" y="412"/>
                  </a:lnTo>
                  <a:lnTo>
                    <a:pt x="0" y="412"/>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16"/>
            <p:cNvSpPr/>
            <p:nvPr/>
          </p:nvSpPr>
          <p:spPr>
            <a:xfrm>
              <a:off x="3311600" y="2240325"/>
              <a:ext cx="25" cy="10325"/>
            </a:xfrm>
            <a:custGeom>
              <a:avLst/>
              <a:gdLst/>
              <a:ahLst/>
              <a:cxnLst/>
              <a:rect l="l" t="t" r="r" b="b"/>
              <a:pathLst>
                <a:path w="1" h="413" extrusionOk="0">
                  <a:moveTo>
                    <a:pt x="0" y="1"/>
                  </a:moveTo>
                  <a:lnTo>
                    <a:pt x="0" y="1"/>
                  </a:lnTo>
                  <a:lnTo>
                    <a:pt x="0" y="412"/>
                  </a:lnTo>
                  <a:lnTo>
                    <a:pt x="0" y="412"/>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16"/>
            <p:cNvSpPr/>
            <p:nvPr/>
          </p:nvSpPr>
          <p:spPr>
            <a:xfrm>
              <a:off x="3311600" y="2240325"/>
              <a:ext cx="25" cy="10325"/>
            </a:xfrm>
            <a:custGeom>
              <a:avLst/>
              <a:gdLst/>
              <a:ahLst/>
              <a:cxnLst/>
              <a:rect l="l" t="t" r="r" b="b"/>
              <a:pathLst>
                <a:path w="1" h="413" extrusionOk="0">
                  <a:moveTo>
                    <a:pt x="0" y="1"/>
                  </a:moveTo>
                  <a:lnTo>
                    <a:pt x="0" y="1"/>
                  </a:lnTo>
                  <a:lnTo>
                    <a:pt x="0" y="412"/>
                  </a:lnTo>
                  <a:lnTo>
                    <a:pt x="0" y="412"/>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16"/>
            <p:cNvSpPr/>
            <p:nvPr/>
          </p:nvSpPr>
          <p:spPr>
            <a:xfrm>
              <a:off x="3312375" y="2240325"/>
              <a:ext cx="25" cy="10325"/>
            </a:xfrm>
            <a:custGeom>
              <a:avLst/>
              <a:gdLst/>
              <a:ahLst/>
              <a:cxnLst/>
              <a:rect l="l" t="t" r="r" b="b"/>
              <a:pathLst>
                <a:path w="1" h="413" extrusionOk="0">
                  <a:moveTo>
                    <a:pt x="1" y="1"/>
                  </a:moveTo>
                  <a:lnTo>
                    <a:pt x="1" y="1"/>
                  </a:lnTo>
                  <a:lnTo>
                    <a:pt x="1" y="412"/>
                  </a:lnTo>
                  <a:lnTo>
                    <a:pt x="1" y="412"/>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16"/>
            <p:cNvSpPr/>
            <p:nvPr/>
          </p:nvSpPr>
          <p:spPr>
            <a:xfrm>
              <a:off x="3256975" y="2195200"/>
              <a:ext cx="224875" cy="224875"/>
            </a:xfrm>
            <a:custGeom>
              <a:avLst/>
              <a:gdLst/>
              <a:ahLst/>
              <a:cxnLst/>
              <a:rect l="l" t="t" r="r" b="b"/>
              <a:pathLst>
                <a:path w="8995" h="8995" extrusionOk="0">
                  <a:moveTo>
                    <a:pt x="4497" y="2692"/>
                  </a:moveTo>
                  <a:cubicBezTo>
                    <a:pt x="5511" y="2692"/>
                    <a:pt x="6334" y="3516"/>
                    <a:pt x="6334" y="4497"/>
                  </a:cubicBezTo>
                  <a:cubicBezTo>
                    <a:pt x="6334" y="5511"/>
                    <a:pt x="5511" y="6334"/>
                    <a:pt x="4497" y="6334"/>
                  </a:cubicBezTo>
                  <a:cubicBezTo>
                    <a:pt x="3515" y="6334"/>
                    <a:pt x="2692" y="5511"/>
                    <a:pt x="2692" y="4497"/>
                  </a:cubicBezTo>
                  <a:cubicBezTo>
                    <a:pt x="2692" y="3516"/>
                    <a:pt x="3515" y="2692"/>
                    <a:pt x="4497" y="2692"/>
                  </a:cubicBezTo>
                  <a:close/>
                  <a:moveTo>
                    <a:pt x="4497" y="2376"/>
                  </a:moveTo>
                  <a:cubicBezTo>
                    <a:pt x="3325" y="2376"/>
                    <a:pt x="2375" y="3326"/>
                    <a:pt x="2375" y="4497"/>
                  </a:cubicBezTo>
                  <a:cubicBezTo>
                    <a:pt x="2375" y="5669"/>
                    <a:pt x="3325" y="6651"/>
                    <a:pt x="4497" y="6651"/>
                  </a:cubicBezTo>
                  <a:cubicBezTo>
                    <a:pt x="5701" y="6651"/>
                    <a:pt x="6651" y="5669"/>
                    <a:pt x="6651" y="4497"/>
                  </a:cubicBezTo>
                  <a:cubicBezTo>
                    <a:pt x="6651" y="3326"/>
                    <a:pt x="5701" y="2376"/>
                    <a:pt x="4497" y="2376"/>
                  </a:cubicBezTo>
                  <a:close/>
                  <a:moveTo>
                    <a:pt x="4782" y="317"/>
                  </a:moveTo>
                  <a:cubicBezTo>
                    <a:pt x="4877" y="317"/>
                    <a:pt x="4909" y="381"/>
                    <a:pt x="4909" y="444"/>
                  </a:cubicBezTo>
                  <a:lnTo>
                    <a:pt x="4909" y="1489"/>
                  </a:lnTo>
                  <a:lnTo>
                    <a:pt x="5036" y="1521"/>
                  </a:lnTo>
                  <a:cubicBezTo>
                    <a:pt x="5479" y="1616"/>
                    <a:pt x="5859" y="1774"/>
                    <a:pt x="6239" y="2027"/>
                  </a:cubicBezTo>
                  <a:lnTo>
                    <a:pt x="6334" y="2091"/>
                  </a:lnTo>
                  <a:lnTo>
                    <a:pt x="7094" y="1331"/>
                  </a:lnTo>
                  <a:cubicBezTo>
                    <a:pt x="7110" y="1315"/>
                    <a:pt x="7142" y="1307"/>
                    <a:pt x="7173" y="1307"/>
                  </a:cubicBezTo>
                  <a:cubicBezTo>
                    <a:pt x="7205" y="1307"/>
                    <a:pt x="7237" y="1315"/>
                    <a:pt x="7252" y="1331"/>
                  </a:cubicBezTo>
                  <a:lnTo>
                    <a:pt x="7664" y="1742"/>
                  </a:lnTo>
                  <a:cubicBezTo>
                    <a:pt x="7727" y="1806"/>
                    <a:pt x="7727" y="1869"/>
                    <a:pt x="7664" y="1932"/>
                  </a:cubicBezTo>
                  <a:lnTo>
                    <a:pt x="6936" y="2661"/>
                  </a:lnTo>
                  <a:lnTo>
                    <a:pt x="6999" y="2787"/>
                  </a:lnTo>
                  <a:cubicBezTo>
                    <a:pt x="7252" y="3136"/>
                    <a:pt x="7411" y="3547"/>
                    <a:pt x="7474" y="3959"/>
                  </a:cubicBezTo>
                  <a:lnTo>
                    <a:pt x="7506" y="4086"/>
                  </a:lnTo>
                  <a:lnTo>
                    <a:pt x="8551" y="4086"/>
                  </a:lnTo>
                  <a:cubicBezTo>
                    <a:pt x="8646" y="4086"/>
                    <a:pt x="8677" y="4149"/>
                    <a:pt x="8677" y="4212"/>
                  </a:cubicBezTo>
                  <a:lnTo>
                    <a:pt x="8677" y="4782"/>
                  </a:lnTo>
                  <a:cubicBezTo>
                    <a:pt x="8677" y="4877"/>
                    <a:pt x="8646" y="4909"/>
                    <a:pt x="8551" y="4909"/>
                  </a:cubicBezTo>
                  <a:lnTo>
                    <a:pt x="7506" y="4909"/>
                  </a:lnTo>
                  <a:lnTo>
                    <a:pt x="7474" y="5036"/>
                  </a:lnTo>
                  <a:cubicBezTo>
                    <a:pt x="7411" y="5479"/>
                    <a:pt x="7252" y="5859"/>
                    <a:pt x="6999" y="6239"/>
                  </a:cubicBezTo>
                  <a:lnTo>
                    <a:pt x="6936" y="6334"/>
                  </a:lnTo>
                  <a:lnTo>
                    <a:pt x="7664" y="7094"/>
                  </a:lnTo>
                  <a:cubicBezTo>
                    <a:pt x="7727" y="7126"/>
                    <a:pt x="7727" y="7221"/>
                    <a:pt x="7664" y="7253"/>
                  </a:cubicBezTo>
                  <a:lnTo>
                    <a:pt x="7252" y="7664"/>
                  </a:lnTo>
                  <a:cubicBezTo>
                    <a:pt x="7237" y="7696"/>
                    <a:pt x="7205" y="7712"/>
                    <a:pt x="7173" y="7712"/>
                  </a:cubicBezTo>
                  <a:cubicBezTo>
                    <a:pt x="7142" y="7712"/>
                    <a:pt x="7110" y="7696"/>
                    <a:pt x="7094" y="7664"/>
                  </a:cubicBezTo>
                  <a:lnTo>
                    <a:pt x="6334" y="6904"/>
                  </a:lnTo>
                  <a:lnTo>
                    <a:pt x="6239" y="6999"/>
                  </a:lnTo>
                  <a:cubicBezTo>
                    <a:pt x="5891" y="7221"/>
                    <a:pt x="5479" y="7411"/>
                    <a:pt x="5067" y="7474"/>
                  </a:cubicBezTo>
                  <a:lnTo>
                    <a:pt x="4941" y="7506"/>
                  </a:lnTo>
                  <a:lnTo>
                    <a:pt x="4941" y="8551"/>
                  </a:lnTo>
                  <a:cubicBezTo>
                    <a:pt x="4941" y="8614"/>
                    <a:pt x="4877" y="8678"/>
                    <a:pt x="4814" y="8678"/>
                  </a:cubicBezTo>
                  <a:lnTo>
                    <a:pt x="4212" y="8678"/>
                  </a:lnTo>
                  <a:cubicBezTo>
                    <a:pt x="4149" y="8678"/>
                    <a:pt x="4085" y="8614"/>
                    <a:pt x="4085" y="8551"/>
                  </a:cubicBezTo>
                  <a:lnTo>
                    <a:pt x="4085" y="7506"/>
                  </a:lnTo>
                  <a:lnTo>
                    <a:pt x="3959" y="7474"/>
                  </a:lnTo>
                  <a:cubicBezTo>
                    <a:pt x="3547" y="7411"/>
                    <a:pt x="3135" y="7253"/>
                    <a:pt x="2787" y="6999"/>
                  </a:cubicBezTo>
                  <a:lnTo>
                    <a:pt x="2692" y="6904"/>
                  </a:lnTo>
                  <a:lnTo>
                    <a:pt x="1932" y="7664"/>
                  </a:lnTo>
                  <a:cubicBezTo>
                    <a:pt x="1900" y="7696"/>
                    <a:pt x="1869" y="7712"/>
                    <a:pt x="1837" y="7712"/>
                  </a:cubicBezTo>
                  <a:cubicBezTo>
                    <a:pt x="1805" y="7712"/>
                    <a:pt x="1774" y="7696"/>
                    <a:pt x="1742" y="7664"/>
                  </a:cubicBezTo>
                  <a:lnTo>
                    <a:pt x="1330" y="7253"/>
                  </a:lnTo>
                  <a:cubicBezTo>
                    <a:pt x="1299" y="7221"/>
                    <a:pt x="1299" y="7126"/>
                    <a:pt x="1330" y="7094"/>
                  </a:cubicBezTo>
                  <a:lnTo>
                    <a:pt x="2090" y="6334"/>
                  </a:lnTo>
                  <a:lnTo>
                    <a:pt x="2027" y="6239"/>
                  </a:lnTo>
                  <a:cubicBezTo>
                    <a:pt x="1774" y="5859"/>
                    <a:pt x="1615" y="5479"/>
                    <a:pt x="1520" y="5036"/>
                  </a:cubicBezTo>
                  <a:lnTo>
                    <a:pt x="1520" y="4909"/>
                  </a:lnTo>
                  <a:lnTo>
                    <a:pt x="444" y="4909"/>
                  </a:lnTo>
                  <a:cubicBezTo>
                    <a:pt x="380" y="4909"/>
                    <a:pt x="317" y="4846"/>
                    <a:pt x="317" y="4782"/>
                  </a:cubicBezTo>
                  <a:lnTo>
                    <a:pt x="317" y="4212"/>
                  </a:lnTo>
                  <a:cubicBezTo>
                    <a:pt x="317" y="4149"/>
                    <a:pt x="380" y="4086"/>
                    <a:pt x="444" y="4086"/>
                  </a:cubicBezTo>
                  <a:lnTo>
                    <a:pt x="1520" y="4086"/>
                  </a:lnTo>
                  <a:lnTo>
                    <a:pt x="1520" y="3959"/>
                  </a:lnTo>
                  <a:cubicBezTo>
                    <a:pt x="1615" y="3547"/>
                    <a:pt x="1774" y="3136"/>
                    <a:pt x="2027" y="2787"/>
                  </a:cubicBezTo>
                  <a:lnTo>
                    <a:pt x="2090" y="2661"/>
                  </a:lnTo>
                  <a:lnTo>
                    <a:pt x="1330" y="1932"/>
                  </a:lnTo>
                  <a:cubicBezTo>
                    <a:pt x="1299" y="1869"/>
                    <a:pt x="1299" y="1806"/>
                    <a:pt x="1330" y="1742"/>
                  </a:cubicBezTo>
                  <a:lnTo>
                    <a:pt x="1742" y="1331"/>
                  </a:lnTo>
                  <a:cubicBezTo>
                    <a:pt x="1774" y="1315"/>
                    <a:pt x="1805" y="1307"/>
                    <a:pt x="1837" y="1307"/>
                  </a:cubicBezTo>
                  <a:cubicBezTo>
                    <a:pt x="1869" y="1307"/>
                    <a:pt x="1900" y="1315"/>
                    <a:pt x="1932" y="1331"/>
                  </a:cubicBezTo>
                  <a:lnTo>
                    <a:pt x="2660" y="2091"/>
                  </a:lnTo>
                  <a:lnTo>
                    <a:pt x="2787" y="2027"/>
                  </a:lnTo>
                  <a:cubicBezTo>
                    <a:pt x="3135" y="1774"/>
                    <a:pt x="3547" y="1616"/>
                    <a:pt x="3959" y="1521"/>
                  </a:cubicBezTo>
                  <a:lnTo>
                    <a:pt x="4085" y="1489"/>
                  </a:lnTo>
                  <a:lnTo>
                    <a:pt x="4085" y="444"/>
                  </a:lnTo>
                  <a:cubicBezTo>
                    <a:pt x="4085" y="381"/>
                    <a:pt x="4149" y="317"/>
                    <a:pt x="4212" y="317"/>
                  </a:cubicBezTo>
                  <a:close/>
                  <a:moveTo>
                    <a:pt x="4212" y="0"/>
                  </a:moveTo>
                  <a:cubicBezTo>
                    <a:pt x="3959" y="0"/>
                    <a:pt x="3769" y="190"/>
                    <a:pt x="3769" y="444"/>
                  </a:cubicBezTo>
                  <a:lnTo>
                    <a:pt x="3769" y="1236"/>
                  </a:lnTo>
                  <a:cubicBezTo>
                    <a:pt x="3389" y="1331"/>
                    <a:pt x="3040" y="1457"/>
                    <a:pt x="2724" y="1679"/>
                  </a:cubicBezTo>
                  <a:lnTo>
                    <a:pt x="2154" y="1109"/>
                  </a:lnTo>
                  <a:cubicBezTo>
                    <a:pt x="2074" y="1030"/>
                    <a:pt x="1964" y="990"/>
                    <a:pt x="1849" y="990"/>
                  </a:cubicBezTo>
                  <a:cubicBezTo>
                    <a:pt x="1734" y="990"/>
                    <a:pt x="1615" y="1030"/>
                    <a:pt x="1520" y="1109"/>
                  </a:cubicBezTo>
                  <a:lnTo>
                    <a:pt x="1109" y="1521"/>
                  </a:lnTo>
                  <a:cubicBezTo>
                    <a:pt x="950" y="1711"/>
                    <a:pt x="950" y="1996"/>
                    <a:pt x="1109" y="2154"/>
                  </a:cubicBezTo>
                  <a:lnTo>
                    <a:pt x="1679" y="2724"/>
                  </a:lnTo>
                  <a:cubicBezTo>
                    <a:pt x="1457" y="3041"/>
                    <a:pt x="1330" y="3389"/>
                    <a:pt x="1235" y="3769"/>
                  </a:cubicBezTo>
                  <a:lnTo>
                    <a:pt x="444" y="3769"/>
                  </a:lnTo>
                  <a:cubicBezTo>
                    <a:pt x="190" y="3769"/>
                    <a:pt x="0" y="3959"/>
                    <a:pt x="0" y="4212"/>
                  </a:cubicBezTo>
                  <a:lnTo>
                    <a:pt x="0" y="4782"/>
                  </a:lnTo>
                  <a:cubicBezTo>
                    <a:pt x="0" y="5036"/>
                    <a:pt x="190" y="5226"/>
                    <a:pt x="444" y="5226"/>
                  </a:cubicBezTo>
                  <a:lnTo>
                    <a:pt x="1235" y="5226"/>
                  </a:lnTo>
                  <a:cubicBezTo>
                    <a:pt x="1330" y="5606"/>
                    <a:pt x="1489" y="5986"/>
                    <a:pt x="1679" y="6303"/>
                  </a:cubicBezTo>
                  <a:lnTo>
                    <a:pt x="1109" y="6841"/>
                  </a:lnTo>
                  <a:cubicBezTo>
                    <a:pt x="950" y="7031"/>
                    <a:pt x="950" y="7316"/>
                    <a:pt x="1109" y="7474"/>
                  </a:cubicBezTo>
                  <a:lnTo>
                    <a:pt x="1520" y="7886"/>
                  </a:lnTo>
                  <a:cubicBezTo>
                    <a:pt x="1615" y="7981"/>
                    <a:pt x="1734" y="8029"/>
                    <a:pt x="1849" y="8029"/>
                  </a:cubicBezTo>
                  <a:cubicBezTo>
                    <a:pt x="1964" y="8029"/>
                    <a:pt x="2074" y="7981"/>
                    <a:pt x="2154" y="7886"/>
                  </a:cubicBezTo>
                  <a:lnTo>
                    <a:pt x="2724" y="7348"/>
                  </a:lnTo>
                  <a:cubicBezTo>
                    <a:pt x="3040" y="7538"/>
                    <a:pt x="3389" y="7696"/>
                    <a:pt x="3769" y="7759"/>
                  </a:cubicBezTo>
                  <a:lnTo>
                    <a:pt x="3769" y="8551"/>
                  </a:lnTo>
                  <a:cubicBezTo>
                    <a:pt x="3769" y="8804"/>
                    <a:pt x="3959" y="8994"/>
                    <a:pt x="4212" y="8994"/>
                  </a:cubicBezTo>
                  <a:lnTo>
                    <a:pt x="4814" y="8994"/>
                  </a:lnTo>
                  <a:cubicBezTo>
                    <a:pt x="5036" y="8994"/>
                    <a:pt x="5226" y="8804"/>
                    <a:pt x="5257" y="8551"/>
                  </a:cubicBezTo>
                  <a:lnTo>
                    <a:pt x="5257" y="7759"/>
                  </a:lnTo>
                  <a:cubicBezTo>
                    <a:pt x="5606" y="7696"/>
                    <a:pt x="5986" y="7538"/>
                    <a:pt x="6302" y="7348"/>
                  </a:cubicBezTo>
                  <a:lnTo>
                    <a:pt x="6872" y="7886"/>
                  </a:lnTo>
                  <a:cubicBezTo>
                    <a:pt x="6952" y="7981"/>
                    <a:pt x="7062" y="8029"/>
                    <a:pt x="7173" y="8029"/>
                  </a:cubicBezTo>
                  <a:cubicBezTo>
                    <a:pt x="7284" y="8029"/>
                    <a:pt x="7395" y="7981"/>
                    <a:pt x="7474" y="7886"/>
                  </a:cubicBezTo>
                  <a:lnTo>
                    <a:pt x="7886" y="7474"/>
                  </a:lnTo>
                  <a:cubicBezTo>
                    <a:pt x="8076" y="7316"/>
                    <a:pt x="8076" y="7031"/>
                    <a:pt x="7886" y="6841"/>
                  </a:cubicBezTo>
                  <a:lnTo>
                    <a:pt x="7347" y="6303"/>
                  </a:lnTo>
                  <a:cubicBezTo>
                    <a:pt x="7537" y="5954"/>
                    <a:pt x="7696" y="5606"/>
                    <a:pt x="7759" y="5226"/>
                  </a:cubicBezTo>
                  <a:lnTo>
                    <a:pt x="8551" y="5226"/>
                  </a:lnTo>
                  <a:cubicBezTo>
                    <a:pt x="8804" y="5226"/>
                    <a:pt x="8994" y="5036"/>
                    <a:pt x="8994" y="4782"/>
                  </a:cubicBezTo>
                  <a:lnTo>
                    <a:pt x="8994" y="4212"/>
                  </a:lnTo>
                  <a:cubicBezTo>
                    <a:pt x="8994" y="3959"/>
                    <a:pt x="8804" y="3769"/>
                    <a:pt x="8551" y="3769"/>
                  </a:cubicBezTo>
                  <a:lnTo>
                    <a:pt x="7759" y="3769"/>
                  </a:lnTo>
                  <a:cubicBezTo>
                    <a:pt x="7696" y="3389"/>
                    <a:pt x="7537" y="3041"/>
                    <a:pt x="7347" y="2724"/>
                  </a:cubicBezTo>
                  <a:lnTo>
                    <a:pt x="7886" y="2154"/>
                  </a:lnTo>
                  <a:cubicBezTo>
                    <a:pt x="8076" y="1996"/>
                    <a:pt x="8076" y="1711"/>
                    <a:pt x="7886" y="1521"/>
                  </a:cubicBezTo>
                  <a:lnTo>
                    <a:pt x="7474" y="1109"/>
                  </a:lnTo>
                  <a:cubicBezTo>
                    <a:pt x="7395" y="1030"/>
                    <a:pt x="7284" y="990"/>
                    <a:pt x="7173" y="990"/>
                  </a:cubicBezTo>
                  <a:cubicBezTo>
                    <a:pt x="7062" y="990"/>
                    <a:pt x="6952" y="1030"/>
                    <a:pt x="6872" y="1109"/>
                  </a:cubicBezTo>
                  <a:lnTo>
                    <a:pt x="6302" y="1679"/>
                  </a:lnTo>
                  <a:cubicBezTo>
                    <a:pt x="5986" y="1457"/>
                    <a:pt x="5606" y="1331"/>
                    <a:pt x="5257" y="1236"/>
                  </a:cubicBezTo>
                  <a:lnTo>
                    <a:pt x="5257" y="444"/>
                  </a:lnTo>
                  <a:cubicBezTo>
                    <a:pt x="5257" y="190"/>
                    <a:pt x="5036" y="0"/>
                    <a:pt x="4814"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16"/>
            <p:cNvSpPr/>
            <p:nvPr/>
          </p:nvSpPr>
          <p:spPr>
            <a:xfrm>
              <a:off x="3365425" y="2215000"/>
              <a:ext cx="25" cy="9525"/>
            </a:xfrm>
            <a:custGeom>
              <a:avLst/>
              <a:gdLst/>
              <a:ahLst/>
              <a:cxnLst/>
              <a:rect l="l" t="t" r="r" b="b"/>
              <a:pathLst>
                <a:path w="1" h="381" extrusionOk="0">
                  <a:moveTo>
                    <a:pt x="1" y="0"/>
                  </a:moveTo>
                  <a:lnTo>
                    <a:pt x="1" y="0"/>
                  </a:lnTo>
                  <a:lnTo>
                    <a:pt x="1" y="380"/>
                  </a:lnTo>
                  <a:lnTo>
                    <a:pt x="1" y="380"/>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16"/>
            <p:cNvSpPr/>
            <p:nvPr/>
          </p:nvSpPr>
          <p:spPr>
            <a:xfrm>
              <a:off x="3365425" y="2215000"/>
              <a:ext cx="25" cy="9525"/>
            </a:xfrm>
            <a:custGeom>
              <a:avLst/>
              <a:gdLst/>
              <a:ahLst/>
              <a:cxnLst/>
              <a:rect l="l" t="t" r="r" b="b"/>
              <a:pathLst>
                <a:path w="1" h="381" extrusionOk="0">
                  <a:moveTo>
                    <a:pt x="1" y="0"/>
                  </a:moveTo>
                  <a:lnTo>
                    <a:pt x="1" y="0"/>
                  </a:lnTo>
                  <a:lnTo>
                    <a:pt x="1" y="380"/>
                  </a:lnTo>
                  <a:lnTo>
                    <a:pt x="1" y="380"/>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16"/>
            <p:cNvSpPr/>
            <p:nvPr/>
          </p:nvSpPr>
          <p:spPr>
            <a:xfrm>
              <a:off x="3365425" y="2215000"/>
              <a:ext cx="25" cy="9525"/>
            </a:xfrm>
            <a:custGeom>
              <a:avLst/>
              <a:gdLst/>
              <a:ahLst/>
              <a:cxnLst/>
              <a:rect l="l" t="t" r="r" b="b"/>
              <a:pathLst>
                <a:path w="1" h="381" extrusionOk="0">
                  <a:moveTo>
                    <a:pt x="1" y="0"/>
                  </a:moveTo>
                  <a:lnTo>
                    <a:pt x="1" y="0"/>
                  </a:lnTo>
                  <a:lnTo>
                    <a:pt x="1" y="380"/>
                  </a:lnTo>
                  <a:lnTo>
                    <a:pt x="1" y="380"/>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16"/>
            <p:cNvSpPr/>
            <p:nvPr/>
          </p:nvSpPr>
          <p:spPr>
            <a:xfrm>
              <a:off x="3366225" y="2215000"/>
              <a:ext cx="25" cy="9525"/>
            </a:xfrm>
            <a:custGeom>
              <a:avLst/>
              <a:gdLst/>
              <a:ahLst/>
              <a:cxnLst/>
              <a:rect l="l" t="t" r="r" b="b"/>
              <a:pathLst>
                <a:path w="1" h="381" extrusionOk="0">
                  <a:moveTo>
                    <a:pt x="0" y="0"/>
                  </a:moveTo>
                  <a:lnTo>
                    <a:pt x="0" y="0"/>
                  </a:lnTo>
                  <a:lnTo>
                    <a:pt x="0" y="380"/>
                  </a:lnTo>
                  <a:lnTo>
                    <a:pt x="0" y="380"/>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16"/>
            <p:cNvSpPr/>
            <p:nvPr/>
          </p:nvSpPr>
          <p:spPr>
            <a:xfrm>
              <a:off x="3366225" y="2215000"/>
              <a:ext cx="25" cy="9525"/>
            </a:xfrm>
            <a:custGeom>
              <a:avLst/>
              <a:gdLst/>
              <a:ahLst/>
              <a:cxnLst/>
              <a:rect l="l" t="t" r="r" b="b"/>
              <a:pathLst>
                <a:path w="1" h="381" extrusionOk="0">
                  <a:moveTo>
                    <a:pt x="0" y="0"/>
                  </a:moveTo>
                  <a:lnTo>
                    <a:pt x="0" y="0"/>
                  </a:lnTo>
                  <a:lnTo>
                    <a:pt x="0" y="380"/>
                  </a:lnTo>
                  <a:lnTo>
                    <a:pt x="0" y="380"/>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16"/>
            <p:cNvSpPr/>
            <p:nvPr/>
          </p:nvSpPr>
          <p:spPr>
            <a:xfrm>
              <a:off x="3366225" y="2215000"/>
              <a:ext cx="25" cy="9525"/>
            </a:xfrm>
            <a:custGeom>
              <a:avLst/>
              <a:gdLst/>
              <a:ahLst/>
              <a:cxnLst/>
              <a:rect l="l" t="t" r="r" b="b"/>
              <a:pathLst>
                <a:path w="1" h="381" extrusionOk="0">
                  <a:moveTo>
                    <a:pt x="0" y="0"/>
                  </a:moveTo>
                  <a:lnTo>
                    <a:pt x="0" y="0"/>
                  </a:lnTo>
                  <a:lnTo>
                    <a:pt x="0" y="380"/>
                  </a:lnTo>
                  <a:lnTo>
                    <a:pt x="0" y="380"/>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16"/>
            <p:cNvSpPr/>
            <p:nvPr/>
          </p:nvSpPr>
          <p:spPr>
            <a:xfrm>
              <a:off x="3366225" y="2215000"/>
              <a:ext cx="825" cy="9525"/>
            </a:xfrm>
            <a:custGeom>
              <a:avLst/>
              <a:gdLst/>
              <a:ahLst/>
              <a:cxnLst/>
              <a:rect l="l" t="t" r="r" b="b"/>
              <a:pathLst>
                <a:path w="33" h="381" extrusionOk="0">
                  <a:moveTo>
                    <a:pt x="0" y="0"/>
                  </a:moveTo>
                  <a:lnTo>
                    <a:pt x="0" y="380"/>
                  </a:lnTo>
                  <a:lnTo>
                    <a:pt x="32" y="380"/>
                  </a:lnTo>
                  <a:lnTo>
                    <a:pt x="32" y="0"/>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16"/>
            <p:cNvSpPr/>
            <p:nvPr/>
          </p:nvSpPr>
          <p:spPr>
            <a:xfrm>
              <a:off x="3367025" y="2215000"/>
              <a:ext cx="25" cy="9525"/>
            </a:xfrm>
            <a:custGeom>
              <a:avLst/>
              <a:gdLst/>
              <a:ahLst/>
              <a:cxnLst/>
              <a:rect l="l" t="t" r="r" b="b"/>
              <a:pathLst>
                <a:path w="1" h="381" extrusionOk="0">
                  <a:moveTo>
                    <a:pt x="0" y="0"/>
                  </a:moveTo>
                  <a:lnTo>
                    <a:pt x="0" y="0"/>
                  </a:lnTo>
                  <a:lnTo>
                    <a:pt x="0" y="380"/>
                  </a:lnTo>
                  <a:lnTo>
                    <a:pt x="0" y="380"/>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16"/>
            <p:cNvSpPr/>
            <p:nvPr/>
          </p:nvSpPr>
          <p:spPr>
            <a:xfrm>
              <a:off x="3367025" y="2215000"/>
              <a:ext cx="25" cy="9525"/>
            </a:xfrm>
            <a:custGeom>
              <a:avLst/>
              <a:gdLst/>
              <a:ahLst/>
              <a:cxnLst/>
              <a:rect l="l" t="t" r="r" b="b"/>
              <a:pathLst>
                <a:path w="1" h="381" extrusionOk="0">
                  <a:moveTo>
                    <a:pt x="0" y="0"/>
                  </a:moveTo>
                  <a:lnTo>
                    <a:pt x="0" y="0"/>
                  </a:lnTo>
                  <a:lnTo>
                    <a:pt x="0" y="380"/>
                  </a:lnTo>
                  <a:lnTo>
                    <a:pt x="0" y="380"/>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16"/>
            <p:cNvSpPr/>
            <p:nvPr/>
          </p:nvSpPr>
          <p:spPr>
            <a:xfrm>
              <a:off x="3367025" y="2215000"/>
              <a:ext cx="25" cy="9525"/>
            </a:xfrm>
            <a:custGeom>
              <a:avLst/>
              <a:gdLst/>
              <a:ahLst/>
              <a:cxnLst/>
              <a:rect l="l" t="t" r="r" b="b"/>
              <a:pathLst>
                <a:path w="1" h="381" extrusionOk="0">
                  <a:moveTo>
                    <a:pt x="0" y="0"/>
                  </a:moveTo>
                  <a:lnTo>
                    <a:pt x="0" y="0"/>
                  </a:lnTo>
                  <a:lnTo>
                    <a:pt x="0" y="380"/>
                  </a:lnTo>
                  <a:lnTo>
                    <a:pt x="0" y="380"/>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16"/>
            <p:cNvSpPr/>
            <p:nvPr/>
          </p:nvSpPr>
          <p:spPr>
            <a:xfrm>
              <a:off x="3367800" y="2215000"/>
              <a:ext cx="25" cy="9525"/>
            </a:xfrm>
            <a:custGeom>
              <a:avLst/>
              <a:gdLst/>
              <a:ahLst/>
              <a:cxnLst/>
              <a:rect l="l" t="t" r="r" b="b"/>
              <a:pathLst>
                <a:path w="1" h="381" extrusionOk="0">
                  <a:moveTo>
                    <a:pt x="1" y="0"/>
                  </a:moveTo>
                  <a:lnTo>
                    <a:pt x="1" y="0"/>
                  </a:lnTo>
                  <a:lnTo>
                    <a:pt x="1" y="380"/>
                  </a:lnTo>
                  <a:lnTo>
                    <a:pt x="1" y="380"/>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16"/>
            <p:cNvSpPr/>
            <p:nvPr/>
          </p:nvSpPr>
          <p:spPr>
            <a:xfrm>
              <a:off x="3367800" y="2215000"/>
              <a:ext cx="25" cy="9525"/>
            </a:xfrm>
            <a:custGeom>
              <a:avLst/>
              <a:gdLst/>
              <a:ahLst/>
              <a:cxnLst/>
              <a:rect l="l" t="t" r="r" b="b"/>
              <a:pathLst>
                <a:path w="1" h="381" extrusionOk="0">
                  <a:moveTo>
                    <a:pt x="1" y="0"/>
                  </a:moveTo>
                  <a:lnTo>
                    <a:pt x="1" y="0"/>
                  </a:lnTo>
                  <a:lnTo>
                    <a:pt x="1" y="380"/>
                  </a:lnTo>
                  <a:lnTo>
                    <a:pt x="1" y="380"/>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16"/>
            <p:cNvSpPr/>
            <p:nvPr/>
          </p:nvSpPr>
          <p:spPr>
            <a:xfrm>
              <a:off x="3367800" y="2215000"/>
              <a:ext cx="25" cy="9525"/>
            </a:xfrm>
            <a:custGeom>
              <a:avLst/>
              <a:gdLst/>
              <a:ahLst/>
              <a:cxnLst/>
              <a:rect l="l" t="t" r="r" b="b"/>
              <a:pathLst>
                <a:path w="1" h="381" extrusionOk="0">
                  <a:moveTo>
                    <a:pt x="1" y="0"/>
                  </a:moveTo>
                  <a:lnTo>
                    <a:pt x="1" y="0"/>
                  </a:lnTo>
                  <a:lnTo>
                    <a:pt x="1" y="380"/>
                  </a:lnTo>
                  <a:lnTo>
                    <a:pt x="1" y="380"/>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16"/>
            <p:cNvSpPr/>
            <p:nvPr/>
          </p:nvSpPr>
          <p:spPr>
            <a:xfrm>
              <a:off x="3367800" y="2215000"/>
              <a:ext cx="825" cy="9525"/>
            </a:xfrm>
            <a:custGeom>
              <a:avLst/>
              <a:gdLst/>
              <a:ahLst/>
              <a:cxnLst/>
              <a:rect l="l" t="t" r="r" b="b"/>
              <a:pathLst>
                <a:path w="33" h="381" extrusionOk="0">
                  <a:moveTo>
                    <a:pt x="1" y="0"/>
                  </a:moveTo>
                  <a:lnTo>
                    <a:pt x="1" y="380"/>
                  </a:lnTo>
                  <a:lnTo>
                    <a:pt x="33" y="380"/>
                  </a:lnTo>
                  <a:lnTo>
                    <a:pt x="33" y="0"/>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16"/>
            <p:cNvSpPr/>
            <p:nvPr/>
          </p:nvSpPr>
          <p:spPr>
            <a:xfrm>
              <a:off x="3368600" y="2215000"/>
              <a:ext cx="25" cy="9525"/>
            </a:xfrm>
            <a:custGeom>
              <a:avLst/>
              <a:gdLst/>
              <a:ahLst/>
              <a:cxnLst/>
              <a:rect l="l" t="t" r="r" b="b"/>
              <a:pathLst>
                <a:path w="1" h="381" extrusionOk="0">
                  <a:moveTo>
                    <a:pt x="1" y="0"/>
                  </a:moveTo>
                  <a:lnTo>
                    <a:pt x="1" y="0"/>
                  </a:lnTo>
                  <a:lnTo>
                    <a:pt x="1" y="380"/>
                  </a:lnTo>
                  <a:lnTo>
                    <a:pt x="1" y="380"/>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16"/>
            <p:cNvSpPr/>
            <p:nvPr/>
          </p:nvSpPr>
          <p:spPr>
            <a:xfrm>
              <a:off x="3368600" y="2215000"/>
              <a:ext cx="25" cy="9525"/>
            </a:xfrm>
            <a:custGeom>
              <a:avLst/>
              <a:gdLst/>
              <a:ahLst/>
              <a:cxnLst/>
              <a:rect l="l" t="t" r="r" b="b"/>
              <a:pathLst>
                <a:path w="1" h="381" extrusionOk="0">
                  <a:moveTo>
                    <a:pt x="1" y="0"/>
                  </a:moveTo>
                  <a:lnTo>
                    <a:pt x="1" y="0"/>
                  </a:lnTo>
                  <a:lnTo>
                    <a:pt x="1" y="380"/>
                  </a:lnTo>
                  <a:lnTo>
                    <a:pt x="1" y="380"/>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16"/>
            <p:cNvSpPr/>
            <p:nvPr/>
          </p:nvSpPr>
          <p:spPr>
            <a:xfrm>
              <a:off x="3368600" y="2215000"/>
              <a:ext cx="825" cy="9525"/>
            </a:xfrm>
            <a:custGeom>
              <a:avLst/>
              <a:gdLst/>
              <a:ahLst/>
              <a:cxnLst/>
              <a:rect l="l" t="t" r="r" b="b"/>
              <a:pathLst>
                <a:path w="33" h="381" extrusionOk="0">
                  <a:moveTo>
                    <a:pt x="1" y="0"/>
                  </a:moveTo>
                  <a:lnTo>
                    <a:pt x="1" y="380"/>
                  </a:lnTo>
                  <a:lnTo>
                    <a:pt x="32" y="380"/>
                  </a:lnTo>
                  <a:lnTo>
                    <a:pt x="32" y="0"/>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16"/>
            <p:cNvSpPr/>
            <p:nvPr/>
          </p:nvSpPr>
          <p:spPr>
            <a:xfrm>
              <a:off x="3369400" y="2215000"/>
              <a:ext cx="25" cy="9525"/>
            </a:xfrm>
            <a:custGeom>
              <a:avLst/>
              <a:gdLst/>
              <a:ahLst/>
              <a:cxnLst/>
              <a:rect l="l" t="t" r="r" b="b"/>
              <a:pathLst>
                <a:path w="1" h="381" extrusionOk="0">
                  <a:moveTo>
                    <a:pt x="0" y="0"/>
                  </a:moveTo>
                  <a:lnTo>
                    <a:pt x="0" y="0"/>
                  </a:lnTo>
                  <a:lnTo>
                    <a:pt x="0" y="380"/>
                  </a:lnTo>
                  <a:lnTo>
                    <a:pt x="0" y="380"/>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16"/>
            <p:cNvSpPr/>
            <p:nvPr/>
          </p:nvSpPr>
          <p:spPr>
            <a:xfrm>
              <a:off x="3369400" y="2215000"/>
              <a:ext cx="25" cy="9525"/>
            </a:xfrm>
            <a:custGeom>
              <a:avLst/>
              <a:gdLst/>
              <a:ahLst/>
              <a:cxnLst/>
              <a:rect l="l" t="t" r="r" b="b"/>
              <a:pathLst>
                <a:path w="1" h="381" extrusionOk="0">
                  <a:moveTo>
                    <a:pt x="0" y="0"/>
                  </a:moveTo>
                  <a:lnTo>
                    <a:pt x="0" y="0"/>
                  </a:lnTo>
                  <a:lnTo>
                    <a:pt x="0" y="380"/>
                  </a:lnTo>
                  <a:lnTo>
                    <a:pt x="0" y="380"/>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16"/>
            <p:cNvSpPr/>
            <p:nvPr/>
          </p:nvSpPr>
          <p:spPr>
            <a:xfrm>
              <a:off x="3369400" y="2215000"/>
              <a:ext cx="800" cy="9525"/>
            </a:xfrm>
            <a:custGeom>
              <a:avLst/>
              <a:gdLst/>
              <a:ahLst/>
              <a:cxnLst/>
              <a:rect l="l" t="t" r="r" b="b"/>
              <a:pathLst>
                <a:path w="32" h="381" extrusionOk="0">
                  <a:moveTo>
                    <a:pt x="0" y="0"/>
                  </a:moveTo>
                  <a:lnTo>
                    <a:pt x="0" y="380"/>
                  </a:lnTo>
                  <a:lnTo>
                    <a:pt x="32" y="380"/>
                  </a:lnTo>
                  <a:lnTo>
                    <a:pt x="32" y="0"/>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16"/>
            <p:cNvSpPr/>
            <p:nvPr/>
          </p:nvSpPr>
          <p:spPr>
            <a:xfrm>
              <a:off x="3370175" y="2215000"/>
              <a:ext cx="25" cy="9525"/>
            </a:xfrm>
            <a:custGeom>
              <a:avLst/>
              <a:gdLst/>
              <a:ahLst/>
              <a:cxnLst/>
              <a:rect l="l" t="t" r="r" b="b"/>
              <a:pathLst>
                <a:path w="1" h="381" extrusionOk="0">
                  <a:moveTo>
                    <a:pt x="1" y="0"/>
                  </a:moveTo>
                  <a:lnTo>
                    <a:pt x="1" y="0"/>
                  </a:lnTo>
                  <a:lnTo>
                    <a:pt x="1" y="380"/>
                  </a:lnTo>
                  <a:lnTo>
                    <a:pt x="1" y="380"/>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16"/>
            <p:cNvSpPr/>
            <p:nvPr/>
          </p:nvSpPr>
          <p:spPr>
            <a:xfrm>
              <a:off x="3370175" y="2215000"/>
              <a:ext cx="25" cy="9525"/>
            </a:xfrm>
            <a:custGeom>
              <a:avLst/>
              <a:gdLst/>
              <a:ahLst/>
              <a:cxnLst/>
              <a:rect l="l" t="t" r="r" b="b"/>
              <a:pathLst>
                <a:path w="1" h="381" extrusionOk="0">
                  <a:moveTo>
                    <a:pt x="1" y="0"/>
                  </a:moveTo>
                  <a:lnTo>
                    <a:pt x="1" y="0"/>
                  </a:lnTo>
                  <a:lnTo>
                    <a:pt x="1" y="380"/>
                  </a:lnTo>
                  <a:lnTo>
                    <a:pt x="1" y="380"/>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16"/>
            <p:cNvSpPr/>
            <p:nvPr/>
          </p:nvSpPr>
          <p:spPr>
            <a:xfrm>
              <a:off x="3370175" y="2215000"/>
              <a:ext cx="25" cy="9525"/>
            </a:xfrm>
            <a:custGeom>
              <a:avLst/>
              <a:gdLst/>
              <a:ahLst/>
              <a:cxnLst/>
              <a:rect l="l" t="t" r="r" b="b"/>
              <a:pathLst>
                <a:path w="1" h="381" extrusionOk="0">
                  <a:moveTo>
                    <a:pt x="1" y="0"/>
                  </a:moveTo>
                  <a:lnTo>
                    <a:pt x="1" y="0"/>
                  </a:lnTo>
                  <a:lnTo>
                    <a:pt x="1" y="380"/>
                  </a:lnTo>
                  <a:lnTo>
                    <a:pt x="1" y="380"/>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16"/>
            <p:cNvSpPr/>
            <p:nvPr/>
          </p:nvSpPr>
          <p:spPr>
            <a:xfrm>
              <a:off x="3370175" y="2215000"/>
              <a:ext cx="825" cy="9525"/>
            </a:xfrm>
            <a:custGeom>
              <a:avLst/>
              <a:gdLst/>
              <a:ahLst/>
              <a:cxnLst/>
              <a:rect l="l" t="t" r="r" b="b"/>
              <a:pathLst>
                <a:path w="33" h="381" extrusionOk="0">
                  <a:moveTo>
                    <a:pt x="1" y="0"/>
                  </a:moveTo>
                  <a:lnTo>
                    <a:pt x="1" y="380"/>
                  </a:lnTo>
                  <a:lnTo>
                    <a:pt x="33" y="380"/>
                  </a:lnTo>
                  <a:lnTo>
                    <a:pt x="33" y="0"/>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16"/>
            <p:cNvSpPr/>
            <p:nvPr/>
          </p:nvSpPr>
          <p:spPr>
            <a:xfrm>
              <a:off x="3370975" y="2215000"/>
              <a:ext cx="25" cy="9525"/>
            </a:xfrm>
            <a:custGeom>
              <a:avLst/>
              <a:gdLst/>
              <a:ahLst/>
              <a:cxnLst/>
              <a:rect l="l" t="t" r="r" b="b"/>
              <a:pathLst>
                <a:path w="1" h="381" extrusionOk="0">
                  <a:moveTo>
                    <a:pt x="1" y="0"/>
                  </a:moveTo>
                  <a:lnTo>
                    <a:pt x="1" y="0"/>
                  </a:lnTo>
                  <a:lnTo>
                    <a:pt x="1" y="380"/>
                  </a:lnTo>
                  <a:lnTo>
                    <a:pt x="1" y="380"/>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16"/>
            <p:cNvSpPr/>
            <p:nvPr/>
          </p:nvSpPr>
          <p:spPr>
            <a:xfrm>
              <a:off x="3370975" y="2215000"/>
              <a:ext cx="25" cy="9525"/>
            </a:xfrm>
            <a:custGeom>
              <a:avLst/>
              <a:gdLst/>
              <a:ahLst/>
              <a:cxnLst/>
              <a:rect l="l" t="t" r="r" b="b"/>
              <a:pathLst>
                <a:path w="1" h="381" extrusionOk="0">
                  <a:moveTo>
                    <a:pt x="1" y="0"/>
                  </a:moveTo>
                  <a:lnTo>
                    <a:pt x="1" y="0"/>
                  </a:lnTo>
                  <a:lnTo>
                    <a:pt x="1" y="380"/>
                  </a:lnTo>
                  <a:lnTo>
                    <a:pt x="1" y="380"/>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16"/>
            <p:cNvSpPr/>
            <p:nvPr/>
          </p:nvSpPr>
          <p:spPr>
            <a:xfrm>
              <a:off x="3370975" y="2215000"/>
              <a:ext cx="25" cy="9525"/>
            </a:xfrm>
            <a:custGeom>
              <a:avLst/>
              <a:gdLst/>
              <a:ahLst/>
              <a:cxnLst/>
              <a:rect l="l" t="t" r="r" b="b"/>
              <a:pathLst>
                <a:path w="1" h="381" extrusionOk="0">
                  <a:moveTo>
                    <a:pt x="1" y="0"/>
                  </a:moveTo>
                  <a:lnTo>
                    <a:pt x="1" y="0"/>
                  </a:lnTo>
                  <a:lnTo>
                    <a:pt x="1" y="380"/>
                  </a:lnTo>
                  <a:lnTo>
                    <a:pt x="1" y="380"/>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16"/>
            <p:cNvSpPr/>
            <p:nvPr/>
          </p:nvSpPr>
          <p:spPr>
            <a:xfrm>
              <a:off x="3371775" y="2215000"/>
              <a:ext cx="25" cy="9525"/>
            </a:xfrm>
            <a:custGeom>
              <a:avLst/>
              <a:gdLst/>
              <a:ahLst/>
              <a:cxnLst/>
              <a:rect l="l" t="t" r="r" b="b"/>
              <a:pathLst>
                <a:path w="1" h="381" extrusionOk="0">
                  <a:moveTo>
                    <a:pt x="0" y="0"/>
                  </a:moveTo>
                  <a:lnTo>
                    <a:pt x="0" y="0"/>
                  </a:lnTo>
                  <a:lnTo>
                    <a:pt x="0" y="380"/>
                  </a:lnTo>
                  <a:lnTo>
                    <a:pt x="0" y="380"/>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16"/>
            <p:cNvSpPr/>
            <p:nvPr/>
          </p:nvSpPr>
          <p:spPr>
            <a:xfrm>
              <a:off x="3371775" y="2215000"/>
              <a:ext cx="25" cy="9525"/>
            </a:xfrm>
            <a:custGeom>
              <a:avLst/>
              <a:gdLst/>
              <a:ahLst/>
              <a:cxnLst/>
              <a:rect l="l" t="t" r="r" b="b"/>
              <a:pathLst>
                <a:path w="1" h="381" extrusionOk="0">
                  <a:moveTo>
                    <a:pt x="0" y="0"/>
                  </a:moveTo>
                  <a:lnTo>
                    <a:pt x="0" y="0"/>
                  </a:lnTo>
                  <a:lnTo>
                    <a:pt x="0" y="380"/>
                  </a:lnTo>
                  <a:lnTo>
                    <a:pt x="0" y="380"/>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16"/>
            <p:cNvSpPr/>
            <p:nvPr/>
          </p:nvSpPr>
          <p:spPr>
            <a:xfrm>
              <a:off x="3371775" y="2215000"/>
              <a:ext cx="25" cy="9525"/>
            </a:xfrm>
            <a:custGeom>
              <a:avLst/>
              <a:gdLst/>
              <a:ahLst/>
              <a:cxnLst/>
              <a:rect l="l" t="t" r="r" b="b"/>
              <a:pathLst>
                <a:path w="1" h="381" extrusionOk="0">
                  <a:moveTo>
                    <a:pt x="0" y="0"/>
                  </a:moveTo>
                  <a:lnTo>
                    <a:pt x="0" y="0"/>
                  </a:lnTo>
                  <a:lnTo>
                    <a:pt x="0" y="380"/>
                  </a:lnTo>
                  <a:lnTo>
                    <a:pt x="0" y="380"/>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16"/>
            <p:cNvSpPr/>
            <p:nvPr/>
          </p:nvSpPr>
          <p:spPr>
            <a:xfrm>
              <a:off x="3371775" y="2215000"/>
              <a:ext cx="800" cy="9525"/>
            </a:xfrm>
            <a:custGeom>
              <a:avLst/>
              <a:gdLst/>
              <a:ahLst/>
              <a:cxnLst/>
              <a:rect l="l" t="t" r="r" b="b"/>
              <a:pathLst>
                <a:path w="32" h="381" extrusionOk="0">
                  <a:moveTo>
                    <a:pt x="0" y="0"/>
                  </a:moveTo>
                  <a:lnTo>
                    <a:pt x="0" y="380"/>
                  </a:lnTo>
                  <a:lnTo>
                    <a:pt x="32" y="380"/>
                  </a:lnTo>
                  <a:lnTo>
                    <a:pt x="32" y="0"/>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16"/>
            <p:cNvSpPr/>
            <p:nvPr/>
          </p:nvSpPr>
          <p:spPr>
            <a:xfrm>
              <a:off x="3372550" y="2215000"/>
              <a:ext cx="25" cy="9525"/>
            </a:xfrm>
            <a:custGeom>
              <a:avLst/>
              <a:gdLst/>
              <a:ahLst/>
              <a:cxnLst/>
              <a:rect l="l" t="t" r="r" b="b"/>
              <a:pathLst>
                <a:path w="1" h="381" extrusionOk="0">
                  <a:moveTo>
                    <a:pt x="1" y="0"/>
                  </a:moveTo>
                  <a:lnTo>
                    <a:pt x="1" y="0"/>
                  </a:lnTo>
                  <a:lnTo>
                    <a:pt x="1" y="380"/>
                  </a:lnTo>
                  <a:lnTo>
                    <a:pt x="1" y="380"/>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16"/>
            <p:cNvSpPr/>
            <p:nvPr/>
          </p:nvSpPr>
          <p:spPr>
            <a:xfrm>
              <a:off x="3372550" y="2215000"/>
              <a:ext cx="25" cy="9525"/>
            </a:xfrm>
            <a:custGeom>
              <a:avLst/>
              <a:gdLst/>
              <a:ahLst/>
              <a:cxnLst/>
              <a:rect l="l" t="t" r="r" b="b"/>
              <a:pathLst>
                <a:path w="1" h="381" extrusionOk="0">
                  <a:moveTo>
                    <a:pt x="1" y="0"/>
                  </a:moveTo>
                  <a:lnTo>
                    <a:pt x="1" y="0"/>
                  </a:lnTo>
                  <a:lnTo>
                    <a:pt x="1" y="380"/>
                  </a:lnTo>
                  <a:lnTo>
                    <a:pt x="1" y="380"/>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16"/>
            <p:cNvSpPr/>
            <p:nvPr/>
          </p:nvSpPr>
          <p:spPr>
            <a:xfrm>
              <a:off x="3372550" y="2215000"/>
              <a:ext cx="825" cy="9525"/>
            </a:xfrm>
            <a:custGeom>
              <a:avLst/>
              <a:gdLst/>
              <a:ahLst/>
              <a:cxnLst/>
              <a:rect l="l" t="t" r="r" b="b"/>
              <a:pathLst>
                <a:path w="33" h="381" extrusionOk="0">
                  <a:moveTo>
                    <a:pt x="1" y="0"/>
                  </a:moveTo>
                  <a:lnTo>
                    <a:pt x="1" y="380"/>
                  </a:lnTo>
                  <a:lnTo>
                    <a:pt x="33" y="380"/>
                  </a:lnTo>
                  <a:lnTo>
                    <a:pt x="33" y="0"/>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16"/>
            <p:cNvSpPr/>
            <p:nvPr/>
          </p:nvSpPr>
          <p:spPr>
            <a:xfrm>
              <a:off x="3373350" y="2215000"/>
              <a:ext cx="25" cy="9525"/>
            </a:xfrm>
            <a:custGeom>
              <a:avLst/>
              <a:gdLst/>
              <a:ahLst/>
              <a:cxnLst/>
              <a:rect l="l" t="t" r="r" b="b"/>
              <a:pathLst>
                <a:path w="1" h="381" extrusionOk="0">
                  <a:moveTo>
                    <a:pt x="1" y="0"/>
                  </a:moveTo>
                  <a:lnTo>
                    <a:pt x="1" y="0"/>
                  </a:lnTo>
                  <a:lnTo>
                    <a:pt x="1" y="380"/>
                  </a:lnTo>
                  <a:lnTo>
                    <a:pt x="1" y="380"/>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16"/>
            <p:cNvSpPr/>
            <p:nvPr/>
          </p:nvSpPr>
          <p:spPr>
            <a:xfrm>
              <a:off x="3373350" y="2215000"/>
              <a:ext cx="25" cy="9525"/>
            </a:xfrm>
            <a:custGeom>
              <a:avLst/>
              <a:gdLst/>
              <a:ahLst/>
              <a:cxnLst/>
              <a:rect l="l" t="t" r="r" b="b"/>
              <a:pathLst>
                <a:path w="1" h="381" extrusionOk="0">
                  <a:moveTo>
                    <a:pt x="1" y="0"/>
                  </a:moveTo>
                  <a:lnTo>
                    <a:pt x="1" y="0"/>
                  </a:lnTo>
                  <a:lnTo>
                    <a:pt x="1" y="380"/>
                  </a:lnTo>
                  <a:lnTo>
                    <a:pt x="1" y="380"/>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16"/>
            <p:cNvSpPr/>
            <p:nvPr/>
          </p:nvSpPr>
          <p:spPr>
            <a:xfrm>
              <a:off x="3373350" y="2215000"/>
              <a:ext cx="825" cy="9525"/>
            </a:xfrm>
            <a:custGeom>
              <a:avLst/>
              <a:gdLst/>
              <a:ahLst/>
              <a:cxnLst/>
              <a:rect l="l" t="t" r="r" b="b"/>
              <a:pathLst>
                <a:path w="33" h="381" extrusionOk="0">
                  <a:moveTo>
                    <a:pt x="1" y="0"/>
                  </a:moveTo>
                  <a:lnTo>
                    <a:pt x="1" y="380"/>
                  </a:lnTo>
                  <a:lnTo>
                    <a:pt x="32" y="380"/>
                  </a:lnTo>
                  <a:lnTo>
                    <a:pt x="32" y="0"/>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16"/>
            <p:cNvSpPr/>
            <p:nvPr/>
          </p:nvSpPr>
          <p:spPr>
            <a:xfrm>
              <a:off x="3373350" y="2215000"/>
              <a:ext cx="825" cy="9525"/>
            </a:xfrm>
            <a:custGeom>
              <a:avLst/>
              <a:gdLst/>
              <a:ahLst/>
              <a:cxnLst/>
              <a:rect l="l" t="t" r="r" b="b"/>
              <a:pathLst>
                <a:path w="33" h="381" extrusionOk="0">
                  <a:moveTo>
                    <a:pt x="1" y="0"/>
                  </a:moveTo>
                  <a:lnTo>
                    <a:pt x="1" y="380"/>
                  </a:lnTo>
                  <a:lnTo>
                    <a:pt x="32" y="380"/>
                  </a:lnTo>
                  <a:lnTo>
                    <a:pt x="32" y="0"/>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16"/>
            <p:cNvSpPr/>
            <p:nvPr/>
          </p:nvSpPr>
          <p:spPr>
            <a:xfrm>
              <a:off x="3374150" y="2215000"/>
              <a:ext cx="25" cy="9525"/>
            </a:xfrm>
            <a:custGeom>
              <a:avLst/>
              <a:gdLst/>
              <a:ahLst/>
              <a:cxnLst/>
              <a:rect l="l" t="t" r="r" b="b"/>
              <a:pathLst>
                <a:path w="1" h="381" extrusionOk="0">
                  <a:moveTo>
                    <a:pt x="0" y="0"/>
                  </a:moveTo>
                  <a:lnTo>
                    <a:pt x="0" y="0"/>
                  </a:lnTo>
                  <a:lnTo>
                    <a:pt x="0" y="380"/>
                  </a:lnTo>
                  <a:lnTo>
                    <a:pt x="0" y="380"/>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16"/>
            <p:cNvSpPr/>
            <p:nvPr/>
          </p:nvSpPr>
          <p:spPr>
            <a:xfrm>
              <a:off x="3427200" y="2240325"/>
              <a:ext cx="0" cy="10325"/>
            </a:xfrm>
            <a:custGeom>
              <a:avLst/>
              <a:gdLst/>
              <a:ahLst/>
              <a:cxnLst/>
              <a:rect l="l" t="t" r="r" b="b"/>
              <a:pathLst>
                <a:path h="413" extrusionOk="0">
                  <a:moveTo>
                    <a:pt x="0" y="1"/>
                  </a:moveTo>
                  <a:lnTo>
                    <a:pt x="0" y="1"/>
                  </a:lnTo>
                  <a:lnTo>
                    <a:pt x="0" y="412"/>
                  </a:lnTo>
                  <a:lnTo>
                    <a:pt x="0" y="412"/>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16"/>
            <p:cNvSpPr/>
            <p:nvPr/>
          </p:nvSpPr>
          <p:spPr>
            <a:xfrm>
              <a:off x="3427200" y="2240325"/>
              <a:ext cx="800" cy="10325"/>
            </a:xfrm>
            <a:custGeom>
              <a:avLst/>
              <a:gdLst/>
              <a:ahLst/>
              <a:cxnLst/>
              <a:rect l="l" t="t" r="r" b="b"/>
              <a:pathLst>
                <a:path w="32" h="413" extrusionOk="0">
                  <a:moveTo>
                    <a:pt x="0" y="1"/>
                  </a:moveTo>
                  <a:lnTo>
                    <a:pt x="0" y="412"/>
                  </a:lnTo>
                  <a:lnTo>
                    <a:pt x="32" y="412"/>
                  </a:lnTo>
                  <a:lnTo>
                    <a:pt x="32" y="1"/>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16"/>
            <p:cNvSpPr/>
            <p:nvPr/>
          </p:nvSpPr>
          <p:spPr>
            <a:xfrm>
              <a:off x="3427200" y="2240325"/>
              <a:ext cx="800" cy="10325"/>
            </a:xfrm>
            <a:custGeom>
              <a:avLst/>
              <a:gdLst/>
              <a:ahLst/>
              <a:cxnLst/>
              <a:rect l="l" t="t" r="r" b="b"/>
              <a:pathLst>
                <a:path w="32" h="413" extrusionOk="0">
                  <a:moveTo>
                    <a:pt x="0" y="1"/>
                  </a:moveTo>
                  <a:lnTo>
                    <a:pt x="0" y="412"/>
                  </a:lnTo>
                  <a:lnTo>
                    <a:pt x="32" y="412"/>
                  </a:lnTo>
                  <a:lnTo>
                    <a:pt x="32" y="1"/>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16"/>
            <p:cNvSpPr/>
            <p:nvPr/>
          </p:nvSpPr>
          <p:spPr>
            <a:xfrm>
              <a:off x="3427975" y="2240325"/>
              <a:ext cx="25" cy="10325"/>
            </a:xfrm>
            <a:custGeom>
              <a:avLst/>
              <a:gdLst/>
              <a:ahLst/>
              <a:cxnLst/>
              <a:rect l="l" t="t" r="r" b="b"/>
              <a:pathLst>
                <a:path w="1" h="413" extrusionOk="0">
                  <a:moveTo>
                    <a:pt x="1" y="1"/>
                  </a:moveTo>
                  <a:lnTo>
                    <a:pt x="1" y="1"/>
                  </a:lnTo>
                  <a:lnTo>
                    <a:pt x="1" y="412"/>
                  </a:lnTo>
                  <a:lnTo>
                    <a:pt x="1" y="412"/>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16"/>
            <p:cNvSpPr/>
            <p:nvPr/>
          </p:nvSpPr>
          <p:spPr>
            <a:xfrm>
              <a:off x="3427975" y="2240325"/>
              <a:ext cx="25" cy="10325"/>
            </a:xfrm>
            <a:custGeom>
              <a:avLst/>
              <a:gdLst/>
              <a:ahLst/>
              <a:cxnLst/>
              <a:rect l="l" t="t" r="r" b="b"/>
              <a:pathLst>
                <a:path w="1" h="413" extrusionOk="0">
                  <a:moveTo>
                    <a:pt x="1" y="1"/>
                  </a:moveTo>
                  <a:lnTo>
                    <a:pt x="1" y="1"/>
                  </a:lnTo>
                  <a:lnTo>
                    <a:pt x="1" y="412"/>
                  </a:lnTo>
                  <a:lnTo>
                    <a:pt x="1" y="412"/>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16"/>
            <p:cNvSpPr/>
            <p:nvPr/>
          </p:nvSpPr>
          <p:spPr>
            <a:xfrm>
              <a:off x="3427975" y="2240325"/>
              <a:ext cx="825" cy="10325"/>
            </a:xfrm>
            <a:custGeom>
              <a:avLst/>
              <a:gdLst/>
              <a:ahLst/>
              <a:cxnLst/>
              <a:rect l="l" t="t" r="r" b="b"/>
              <a:pathLst>
                <a:path w="33" h="413" extrusionOk="0">
                  <a:moveTo>
                    <a:pt x="1" y="1"/>
                  </a:moveTo>
                  <a:lnTo>
                    <a:pt x="1" y="412"/>
                  </a:lnTo>
                  <a:lnTo>
                    <a:pt x="32" y="412"/>
                  </a:lnTo>
                  <a:lnTo>
                    <a:pt x="32" y="1"/>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16"/>
            <p:cNvSpPr/>
            <p:nvPr/>
          </p:nvSpPr>
          <p:spPr>
            <a:xfrm>
              <a:off x="3428775" y="2240325"/>
              <a:ext cx="25" cy="10325"/>
            </a:xfrm>
            <a:custGeom>
              <a:avLst/>
              <a:gdLst/>
              <a:ahLst/>
              <a:cxnLst/>
              <a:rect l="l" t="t" r="r" b="b"/>
              <a:pathLst>
                <a:path w="1" h="413" extrusionOk="0">
                  <a:moveTo>
                    <a:pt x="0" y="1"/>
                  </a:moveTo>
                  <a:lnTo>
                    <a:pt x="0" y="1"/>
                  </a:lnTo>
                  <a:lnTo>
                    <a:pt x="0" y="412"/>
                  </a:lnTo>
                  <a:lnTo>
                    <a:pt x="0" y="412"/>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16"/>
            <p:cNvSpPr/>
            <p:nvPr/>
          </p:nvSpPr>
          <p:spPr>
            <a:xfrm>
              <a:off x="3428775" y="2240325"/>
              <a:ext cx="25" cy="10325"/>
            </a:xfrm>
            <a:custGeom>
              <a:avLst/>
              <a:gdLst/>
              <a:ahLst/>
              <a:cxnLst/>
              <a:rect l="l" t="t" r="r" b="b"/>
              <a:pathLst>
                <a:path w="1" h="413" extrusionOk="0">
                  <a:moveTo>
                    <a:pt x="0" y="1"/>
                  </a:moveTo>
                  <a:lnTo>
                    <a:pt x="0" y="1"/>
                  </a:lnTo>
                  <a:lnTo>
                    <a:pt x="0" y="412"/>
                  </a:lnTo>
                  <a:lnTo>
                    <a:pt x="0" y="412"/>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16"/>
            <p:cNvSpPr/>
            <p:nvPr/>
          </p:nvSpPr>
          <p:spPr>
            <a:xfrm>
              <a:off x="3428775" y="2240325"/>
              <a:ext cx="825" cy="10325"/>
            </a:xfrm>
            <a:custGeom>
              <a:avLst/>
              <a:gdLst/>
              <a:ahLst/>
              <a:cxnLst/>
              <a:rect l="l" t="t" r="r" b="b"/>
              <a:pathLst>
                <a:path w="33" h="413" extrusionOk="0">
                  <a:moveTo>
                    <a:pt x="0" y="1"/>
                  </a:moveTo>
                  <a:lnTo>
                    <a:pt x="0" y="412"/>
                  </a:lnTo>
                  <a:lnTo>
                    <a:pt x="32" y="412"/>
                  </a:lnTo>
                  <a:lnTo>
                    <a:pt x="32" y="1"/>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16"/>
            <p:cNvSpPr/>
            <p:nvPr/>
          </p:nvSpPr>
          <p:spPr>
            <a:xfrm>
              <a:off x="3429575" y="2240325"/>
              <a:ext cx="25" cy="10325"/>
            </a:xfrm>
            <a:custGeom>
              <a:avLst/>
              <a:gdLst/>
              <a:ahLst/>
              <a:cxnLst/>
              <a:rect l="l" t="t" r="r" b="b"/>
              <a:pathLst>
                <a:path w="1" h="413" extrusionOk="0">
                  <a:moveTo>
                    <a:pt x="0" y="1"/>
                  </a:moveTo>
                  <a:lnTo>
                    <a:pt x="0" y="1"/>
                  </a:lnTo>
                  <a:lnTo>
                    <a:pt x="0" y="412"/>
                  </a:lnTo>
                  <a:lnTo>
                    <a:pt x="0" y="412"/>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16"/>
            <p:cNvSpPr/>
            <p:nvPr/>
          </p:nvSpPr>
          <p:spPr>
            <a:xfrm>
              <a:off x="3429575" y="2240325"/>
              <a:ext cx="25" cy="10325"/>
            </a:xfrm>
            <a:custGeom>
              <a:avLst/>
              <a:gdLst/>
              <a:ahLst/>
              <a:cxnLst/>
              <a:rect l="l" t="t" r="r" b="b"/>
              <a:pathLst>
                <a:path w="1" h="413" extrusionOk="0">
                  <a:moveTo>
                    <a:pt x="0" y="1"/>
                  </a:moveTo>
                  <a:lnTo>
                    <a:pt x="0" y="1"/>
                  </a:lnTo>
                  <a:lnTo>
                    <a:pt x="0" y="412"/>
                  </a:lnTo>
                  <a:lnTo>
                    <a:pt x="0" y="412"/>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16"/>
            <p:cNvSpPr/>
            <p:nvPr/>
          </p:nvSpPr>
          <p:spPr>
            <a:xfrm>
              <a:off x="3429575" y="2240325"/>
              <a:ext cx="25" cy="10325"/>
            </a:xfrm>
            <a:custGeom>
              <a:avLst/>
              <a:gdLst/>
              <a:ahLst/>
              <a:cxnLst/>
              <a:rect l="l" t="t" r="r" b="b"/>
              <a:pathLst>
                <a:path w="1" h="413" extrusionOk="0">
                  <a:moveTo>
                    <a:pt x="0" y="1"/>
                  </a:moveTo>
                  <a:lnTo>
                    <a:pt x="0" y="1"/>
                  </a:lnTo>
                  <a:lnTo>
                    <a:pt x="0" y="412"/>
                  </a:lnTo>
                  <a:lnTo>
                    <a:pt x="0" y="412"/>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16"/>
            <p:cNvSpPr/>
            <p:nvPr/>
          </p:nvSpPr>
          <p:spPr>
            <a:xfrm>
              <a:off x="3429575" y="2240325"/>
              <a:ext cx="800" cy="10325"/>
            </a:xfrm>
            <a:custGeom>
              <a:avLst/>
              <a:gdLst/>
              <a:ahLst/>
              <a:cxnLst/>
              <a:rect l="l" t="t" r="r" b="b"/>
              <a:pathLst>
                <a:path w="32" h="413" extrusionOk="0">
                  <a:moveTo>
                    <a:pt x="0" y="1"/>
                  </a:moveTo>
                  <a:lnTo>
                    <a:pt x="0" y="412"/>
                  </a:lnTo>
                  <a:lnTo>
                    <a:pt x="32" y="412"/>
                  </a:lnTo>
                  <a:lnTo>
                    <a:pt x="32" y="1"/>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16"/>
            <p:cNvSpPr/>
            <p:nvPr/>
          </p:nvSpPr>
          <p:spPr>
            <a:xfrm>
              <a:off x="3430350" y="2240325"/>
              <a:ext cx="25" cy="10325"/>
            </a:xfrm>
            <a:custGeom>
              <a:avLst/>
              <a:gdLst/>
              <a:ahLst/>
              <a:cxnLst/>
              <a:rect l="l" t="t" r="r" b="b"/>
              <a:pathLst>
                <a:path w="1" h="413" extrusionOk="0">
                  <a:moveTo>
                    <a:pt x="1" y="1"/>
                  </a:moveTo>
                  <a:lnTo>
                    <a:pt x="1" y="1"/>
                  </a:lnTo>
                  <a:lnTo>
                    <a:pt x="1" y="412"/>
                  </a:lnTo>
                  <a:lnTo>
                    <a:pt x="1" y="412"/>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16"/>
            <p:cNvSpPr/>
            <p:nvPr/>
          </p:nvSpPr>
          <p:spPr>
            <a:xfrm>
              <a:off x="3430350" y="2240325"/>
              <a:ext cx="25" cy="10325"/>
            </a:xfrm>
            <a:custGeom>
              <a:avLst/>
              <a:gdLst/>
              <a:ahLst/>
              <a:cxnLst/>
              <a:rect l="l" t="t" r="r" b="b"/>
              <a:pathLst>
                <a:path w="1" h="413" extrusionOk="0">
                  <a:moveTo>
                    <a:pt x="1" y="1"/>
                  </a:moveTo>
                  <a:lnTo>
                    <a:pt x="1" y="1"/>
                  </a:lnTo>
                  <a:lnTo>
                    <a:pt x="1" y="412"/>
                  </a:lnTo>
                  <a:lnTo>
                    <a:pt x="1" y="412"/>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16"/>
            <p:cNvSpPr/>
            <p:nvPr/>
          </p:nvSpPr>
          <p:spPr>
            <a:xfrm>
              <a:off x="3430350" y="2240325"/>
              <a:ext cx="825" cy="10325"/>
            </a:xfrm>
            <a:custGeom>
              <a:avLst/>
              <a:gdLst/>
              <a:ahLst/>
              <a:cxnLst/>
              <a:rect l="l" t="t" r="r" b="b"/>
              <a:pathLst>
                <a:path w="33" h="413" extrusionOk="0">
                  <a:moveTo>
                    <a:pt x="1" y="1"/>
                  </a:moveTo>
                  <a:lnTo>
                    <a:pt x="1" y="412"/>
                  </a:lnTo>
                  <a:lnTo>
                    <a:pt x="32" y="412"/>
                  </a:lnTo>
                  <a:lnTo>
                    <a:pt x="32" y="1"/>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16"/>
            <p:cNvSpPr/>
            <p:nvPr/>
          </p:nvSpPr>
          <p:spPr>
            <a:xfrm>
              <a:off x="3431150" y="2240325"/>
              <a:ext cx="25" cy="10325"/>
            </a:xfrm>
            <a:custGeom>
              <a:avLst/>
              <a:gdLst/>
              <a:ahLst/>
              <a:cxnLst/>
              <a:rect l="l" t="t" r="r" b="b"/>
              <a:pathLst>
                <a:path w="1" h="413" extrusionOk="0">
                  <a:moveTo>
                    <a:pt x="0" y="1"/>
                  </a:moveTo>
                  <a:lnTo>
                    <a:pt x="0" y="1"/>
                  </a:lnTo>
                  <a:lnTo>
                    <a:pt x="0" y="412"/>
                  </a:lnTo>
                  <a:lnTo>
                    <a:pt x="0" y="412"/>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16"/>
            <p:cNvSpPr/>
            <p:nvPr/>
          </p:nvSpPr>
          <p:spPr>
            <a:xfrm>
              <a:off x="3431150" y="2240325"/>
              <a:ext cx="25" cy="10325"/>
            </a:xfrm>
            <a:custGeom>
              <a:avLst/>
              <a:gdLst/>
              <a:ahLst/>
              <a:cxnLst/>
              <a:rect l="l" t="t" r="r" b="b"/>
              <a:pathLst>
                <a:path w="1" h="413" extrusionOk="0">
                  <a:moveTo>
                    <a:pt x="0" y="1"/>
                  </a:moveTo>
                  <a:lnTo>
                    <a:pt x="0" y="1"/>
                  </a:lnTo>
                  <a:lnTo>
                    <a:pt x="0" y="412"/>
                  </a:lnTo>
                  <a:lnTo>
                    <a:pt x="0" y="412"/>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16"/>
            <p:cNvSpPr/>
            <p:nvPr/>
          </p:nvSpPr>
          <p:spPr>
            <a:xfrm>
              <a:off x="3431150" y="2240325"/>
              <a:ext cx="825" cy="10325"/>
            </a:xfrm>
            <a:custGeom>
              <a:avLst/>
              <a:gdLst/>
              <a:ahLst/>
              <a:cxnLst/>
              <a:rect l="l" t="t" r="r" b="b"/>
              <a:pathLst>
                <a:path w="33" h="413" extrusionOk="0">
                  <a:moveTo>
                    <a:pt x="0" y="1"/>
                  </a:moveTo>
                  <a:lnTo>
                    <a:pt x="0" y="412"/>
                  </a:lnTo>
                  <a:lnTo>
                    <a:pt x="32" y="412"/>
                  </a:lnTo>
                  <a:lnTo>
                    <a:pt x="32" y="1"/>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16"/>
            <p:cNvSpPr/>
            <p:nvPr/>
          </p:nvSpPr>
          <p:spPr>
            <a:xfrm>
              <a:off x="3431150" y="2240325"/>
              <a:ext cx="825" cy="10325"/>
            </a:xfrm>
            <a:custGeom>
              <a:avLst/>
              <a:gdLst/>
              <a:ahLst/>
              <a:cxnLst/>
              <a:rect l="l" t="t" r="r" b="b"/>
              <a:pathLst>
                <a:path w="33" h="413" extrusionOk="0">
                  <a:moveTo>
                    <a:pt x="0" y="1"/>
                  </a:moveTo>
                  <a:lnTo>
                    <a:pt x="0" y="412"/>
                  </a:lnTo>
                  <a:lnTo>
                    <a:pt x="32" y="412"/>
                  </a:lnTo>
                  <a:lnTo>
                    <a:pt x="32" y="1"/>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16"/>
            <p:cNvSpPr/>
            <p:nvPr/>
          </p:nvSpPr>
          <p:spPr>
            <a:xfrm>
              <a:off x="3431950" y="2240325"/>
              <a:ext cx="25" cy="10325"/>
            </a:xfrm>
            <a:custGeom>
              <a:avLst/>
              <a:gdLst/>
              <a:ahLst/>
              <a:cxnLst/>
              <a:rect l="l" t="t" r="r" b="b"/>
              <a:pathLst>
                <a:path w="1" h="413" extrusionOk="0">
                  <a:moveTo>
                    <a:pt x="0" y="1"/>
                  </a:moveTo>
                  <a:lnTo>
                    <a:pt x="0" y="1"/>
                  </a:lnTo>
                  <a:lnTo>
                    <a:pt x="0" y="412"/>
                  </a:lnTo>
                  <a:lnTo>
                    <a:pt x="0" y="412"/>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16"/>
            <p:cNvSpPr/>
            <p:nvPr/>
          </p:nvSpPr>
          <p:spPr>
            <a:xfrm>
              <a:off x="3431950" y="2240325"/>
              <a:ext cx="25" cy="10325"/>
            </a:xfrm>
            <a:custGeom>
              <a:avLst/>
              <a:gdLst/>
              <a:ahLst/>
              <a:cxnLst/>
              <a:rect l="l" t="t" r="r" b="b"/>
              <a:pathLst>
                <a:path w="1" h="413" extrusionOk="0">
                  <a:moveTo>
                    <a:pt x="0" y="1"/>
                  </a:moveTo>
                  <a:lnTo>
                    <a:pt x="0" y="1"/>
                  </a:lnTo>
                  <a:lnTo>
                    <a:pt x="0" y="412"/>
                  </a:lnTo>
                  <a:lnTo>
                    <a:pt x="0" y="412"/>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16"/>
            <p:cNvSpPr/>
            <p:nvPr/>
          </p:nvSpPr>
          <p:spPr>
            <a:xfrm>
              <a:off x="3431950" y="2240325"/>
              <a:ext cx="800" cy="10325"/>
            </a:xfrm>
            <a:custGeom>
              <a:avLst/>
              <a:gdLst/>
              <a:ahLst/>
              <a:cxnLst/>
              <a:rect l="l" t="t" r="r" b="b"/>
              <a:pathLst>
                <a:path w="32" h="413" extrusionOk="0">
                  <a:moveTo>
                    <a:pt x="0" y="1"/>
                  </a:moveTo>
                  <a:lnTo>
                    <a:pt x="0" y="412"/>
                  </a:lnTo>
                  <a:lnTo>
                    <a:pt x="32" y="412"/>
                  </a:lnTo>
                  <a:lnTo>
                    <a:pt x="32" y="1"/>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16"/>
            <p:cNvSpPr/>
            <p:nvPr/>
          </p:nvSpPr>
          <p:spPr>
            <a:xfrm>
              <a:off x="3432725" y="2240325"/>
              <a:ext cx="25" cy="10325"/>
            </a:xfrm>
            <a:custGeom>
              <a:avLst/>
              <a:gdLst/>
              <a:ahLst/>
              <a:cxnLst/>
              <a:rect l="l" t="t" r="r" b="b"/>
              <a:pathLst>
                <a:path w="1" h="413" extrusionOk="0">
                  <a:moveTo>
                    <a:pt x="1" y="1"/>
                  </a:moveTo>
                  <a:lnTo>
                    <a:pt x="1" y="1"/>
                  </a:lnTo>
                  <a:lnTo>
                    <a:pt x="1" y="412"/>
                  </a:lnTo>
                  <a:lnTo>
                    <a:pt x="1" y="412"/>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16"/>
            <p:cNvSpPr/>
            <p:nvPr/>
          </p:nvSpPr>
          <p:spPr>
            <a:xfrm>
              <a:off x="3432725" y="2240325"/>
              <a:ext cx="25" cy="10325"/>
            </a:xfrm>
            <a:custGeom>
              <a:avLst/>
              <a:gdLst/>
              <a:ahLst/>
              <a:cxnLst/>
              <a:rect l="l" t="t" r="r" b="b"/>
              <a:pathLst>
                <a:path w="1" h="413" extrusionOk="0">
                  <a:moveTo>
                    <a:pt x="1" y="1"/>
                  </a:moveTo>
                  <a:lnTo>
                    <a:pt x="1" y="1"/>
                  </a:lnTo>
                  <a:lnTo>
                    <a:pt x="1" y="412"/>
                  </a:lnTo>
                  <a:lnTo>
                    <a:pt x="1" y="412"/>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16"/>
            <p:cNvSpPr/>
            <p:nvPr/>
          </p:nvSpPr>
          <p:spPr>
            <a:xfrm>
              <a:off x="3432725" y="2240325"/>
              <a:ext cx="825" cy="10325"/>
            </a:xfrm>
            <a:custGeom>
              <a:avLst/>
              <a:gdLst/>
              <a:ahLst/>
              <a:cxnLst/>
              <a:rect l="l" t="t" r="r" b="b"/>
              <a:pathLst>
                <a:path w="33" h="413" extrusionOk="0">
                  <a:moveTo>
                    <a:pt x="1" y="1"/>
                  </a:moveTo>
                  <a:lnTo>
                    <a:pt x="1" y="412"/>
                  </a:lnTo>
                  <a:lnTo>
                    <a:pt x="32" y="412"/>
                  </a:lnTo>
                  <a:lnTo>
                    <a:pt x="32" y="1"/>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16"/>
            <p:cNvSpPr/>
            <p:nvPr/>
          </p:nvSpPr>
          <p:spPr>
            <a:xfrm>
              <a:off x="3433525" y="2240325"/>
              <a:ext cx="25" cy="10325"/>
            </a:xfrm>
            <a:custGeom>
              <a:avLst/>
              <a:gdLst/>
              <a:ahLst/>
              <a:cxnLst/>
              <a:rect l="l" t="t" r="r" b="b"/>
              <a:pathLst>
                <a:path w="1" h="413" extrusionOk="0">
                  <a:moveTo>
                    <a:pt x="0" y="1"/>
                  </a:moveTo>
                  <a:lnTo>
                    <a:pt x="0" y="1"/>
                  </a:lnTo>
                  <a:lnTo>
                    <a:pt x="0" y="412"/>
                  </a:lnTo>
                  <a:lnTo>
                    <a:pt x="0" y="412"/>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16"/>
            <p:cNvSpPr/>
            <p:nvPr/>
          </p:nvSpPr>
          <p:spPr>
            <a:xfrm>
              <a:off x="3433525" y="2240325"/>
              <a:ext cx="25" cy="10325"/>
            </a:xfrm>
            <a:custGeom>
              <a:avLst/>
              <a:gdLst/>
              <a:ahLst/>
              <a:cxnLst/>
              <a:rect l="l" t="t" r="r" b="b"/>
              <a:pathLst>
                <a:path w="1" h="413" extrusionOk="0">
                  <a:moveTo>
                    <a:pt x="0" y="1"/>
                  </a:moveTo>
                  <a:lnTo>
                    <a:pt x="0" y="1"/>
                  </a:lnTo>
                  <a:lnTo>
                    <a:pt x="0" y="412"/>
                  </a:lnTo>
                  <a:lnTo>
                    <a:pt x="0" y="412"/>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16"/>
            <p:cNvSpPr/>
            <p:nvPr/>
          </p:nvSpPr>
          <p:spPr>
            <a:xfrm>
              <a:off x="3433525" y="2240325"/>
              <a:ext cx="25" cy="10325"/>
            </a:xfrm>
            <a:custGeom>
              <a:avLst/>
              <a:gdLst/>
              <a:ahLst/>
              <a:cxnLst/>
              <a:rect l="l" t="t" r="r" b="b"/>
              <a:pathLst>
                <a:path w="1" h="413" extrusionOk="0">
                  <a:moveTo>
                    <a:pt x="0" y="1"/>
                  </a:moveTo>
                  <a:lnTo>
                    <a:pt x="0" y="1"/>
                  </a:lnTo>
                  <a:lnTo>
                    <a:pt x="0" y="412"/>
                  </a:lnTo>
                  <a:lnTo>
                    <a:pt x="0" y="412"/>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16"/>
            <p:cNvSpPr/>
            <p:nvPr/>
          </p:nvSpPr>
          <p:spPr>
            <a:xfrm>
              <a:off x="3434325" y="2240325"/>
              <a:ext cx="25" cy="10325"/>
            </a:xfrm>
            <a:custGeom>
              <a:avLst/>
              <a:gdLst/>
              <a:ahLst/>
              <a:cxnLst/>
              <a:rect l="l" t="t" r="r" b="b"/>
              <a:pathLst>
                <a:path w="1" h="413" extrusionOk="0">
                  <a:moveTo>
                    <a:pt x="0" y="1"/>
                  </a:moveTo>
                  <a:lnTo>
                    <a:pt x="0" y="1"/>
                  </a:lnTo>
                  <a:lnTo>
                    <a:pt x="0" y="412"/>
                  </a:lnTo>
                  <a:lnTo>
                    <a:pt x="0" y="412"/>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16"/>
            <p:cNvSpPr/>
            <p:nvPr/>
          </p:nvSpPr>
          <p:spPr>
            <a:xfrm>
              <a:off x="3434325" y="2240325"/>
              <a:ext cx="25" cy="10325"/>
            </a:xfrm>
            <a:custGeom>
              <a:avLst/>
              <a:gdLst/>
              <a:ahLst/>
              <a:cxnLst/>
              <a:rect l="l" t="t" r="r" b="b"/>
              <a:pathLst>
                <a:path w="1" h="413" extrusionOk="0">
                  <a:moveTo>
                    <a:pt x="0" y="1"/>
                  </a:moveTo>
                  <a:lnTo>
                    <a:pt x="0" y="1"/>
                  </a:lnTo>
                  <a:lnTo>
                    <a:pt x="0" y="412"/>
                  </a:lnTo>
                  <a:lnTo>
                    <a:pt x="0" y="412"/>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16"/>
            <p:cNvSpPr/>
            <p:nvPr/>
          </p:nvSpPr>
          <p:spPr>
            <a:xfrm>
              <a:off x="3434325" y="2240325"/>
              <a:ext cx="25" cy="10325"/>
            </a:xfrm>
            <a:custGeom>
              <a:avLst/>
              <a:gdLst/>
              <a:ahLst/>
              <a:cxnLst/>
              <a:rect l="l" t="t" r="r" b="b"/>
              <a:pathLst>
                <a:path w="1" h="413" extrusionOk="0">
                  <a:moveTo>
                    <a:pt x="0" y="1"/>
                  </a:moveTo>
                  <a:lnTo>
                    <a:pt x="0" y="1"/>
                  </a:lnTo>
                  <a:lnTo>
                    <a:pt x="0" y="412"/>
                  </a:lnTo>
                  <a:lnTo>
                    <a:pt x="0" y="412"/>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16"/>
            <p:cNvSpPr/>
            <p:nvPr/>
          </p:nvSpPr>
          <p:spPr>
            <a:xfrm>
              <a:off x="3434325" y="2240325"/>
              <a:ext cx="800" cy="10325"/>
            </a:xfrm>
            <a:custGeom>
              <a:avLst/>
              <a:gdLst/>
              <a:ahLst/>
              <a:cxnLst/>
              <a:rect l="l" t="t" r="r" b="b"/>
              <a:pathLst>
                <a:path w="32" h="413" extrusionOk="0">
                  <a:moveTo>
                    <a:pt x="0" y="1"/>
                  </a:moveTo>
                  <a:lnTo>
                    <a:pt x="0" y="412"/>
                  </a:lnTo>
                  <a:lnTo>
                    <a:pt x="32" y="412"/>
                  </a:lnTo>
                  <a:lnTo>
                    <a:pt x="32" y="1"/>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16"/>
            <p:cNvSpPr/>
            <p:nvPr/>
          </p:nvSpPr>
          <p:spPr>
            <a:xfrm>
              <a:off x="3435100" y="2240325"/>
              <a:ext cx="25" cy="10325"/>
            </a:xfrm>
            <a:custGeom>
              <a:avLst/>
              <a:gdLst/>
              <a:ahLst/>
              <a:cxnLst/>
              <a:rect l="l" t="t" r="r" b="b"/>
              <a:pathLst>
                <a:path w="1" h="413" extrusionOk="0">
                  <a:moveTo>
                    <a:pt x="1" y="1"/>
                  </a:moveTo>
                  <a:lnTo>
                    <a:pt x="1" y="1"/>
                  </a:lnTo>
                  <a:lnTo>
                    <a:pt x="1" y="412"/>
                  </a:lnTo>
                  <a:lnTo>
                    <a:pt x="1" y="412"/>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16"/>
            <p:cNvSpPr/>
            <p:nvPr/>
          </p:nvSpPr>
          <p:spPr>
            <a:xfrm>
              <a:off x="3435100" y="2240325"/>
              <a:ext cx="25" cy="10325"/>
            </a:xfrm>
            <a:custGeom>
              <a:avLst/>
              <a:gdLst/>
              <a:ahLst/>
              <a:cxnLst/>
              <a:rect l="l" t="t" r="r" b="b"/>
              <a:pathLst>
                <a:path w="1" h="413" extrusionOk="0">
                  <a:moveTo>
                    <a:pt x="1" y="1"/>
                  </a:moveTo>
                  <a:lnTo>
                    <a:pt x="1" y="1"/>
                  </a:lnTo>
                  <a:lnTo>
                    <a:pt x="1" y="412"/>
                  </a:lnTo>
                  <a:lnTo>
                    <a:pt x="1" y="412"/>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16"/>
            <p:cNvSpPr/>
            <p:nvPr/>
          </p:nvSpPr>
          <p:spPr>
            <a:xfrm>
              <a:off x="3435100" y="2240325"/>
              <a:ext cx="25" cy="10325"/>
            </a:xfrm>
            <a:custGeom>
              <a:avLst/>
              <a:gdLst/>
              <a:ahLst/>
              <a:cxnLst/>
              <a:rect l="l" t="t" r="r" b="b"/>
              <a:pathLst>
                <a:path w="1" h="413" extrusionOk="0">
                  <a:moveTo>
                    <a:pt x="1" y="1"/>
                  </a:moveTo>
                  <a:lnTo>
                    <a:pt x="1" y="1"/>
                  </a:lnTo>
                  <a:lnTo>
                    <a:pt x="1" y="412"/>
                  </a:lnTo>
                  <a:lnTo>
                    <a:pt x="1" y="412"/>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16"/>
            <p:cNvSpPr/>
            <p:nvPr/>
          </p:nvSpPr>
          <p:spPr>
            <a:xfrm>
              <a:off x="3435900" y="2240325"/>
              <a:ext cx="25" cy="10325"/>
            </a:xfrm>
            <a:custGeom>
              <a:avLst/>
              <a:gdLst/>
              <a:ahLst/>
              <a:cxnLst/>
              <a:rect l="l" t="t" r="r" b="b"/>
              <a:pathLst>
                <a:path w="1" h="413" extrusionOk="0">
                  <a:moveTo>
                    <a:pt x="0" y="1"/>
                  </a:moveTo>
                  <a:lnTo>
                    <a:pt x="0" y="1"/>
                  </a:lnTo>
                  <a:lnTo>
                    <a:pt x="0" y="412"/>
                  </a:lnTo>
                  <a:lnTo>
                    <a:pt x="0" y="412"/>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16"/>
            <p:cNvSpPr/>
            <p:nvPr/>
          </p:nvSpPr>
          <p:spPr>
            <a:xfrm>
              <a:off x="3435900" y="2240325"/>
              <a:ext cx="25" cy="10325"/>
            </a:xfrm>
            <a:custGeom>
              <a:avLst/>
              <a:gdLst/>
              <a:ahLst/>
              <a:cxnLst/>
              <a:rect l="l" t="t" r="r" b="b"/>
              <a:pathLst>
                <a:path w="1" h="413" extrusionOk="0">
                  <a:moveTo>
                    <a:pt x="0" y="1"/>
                  </a:moveTo>
                  <a:lnTo>
                    <a:pt x="0" y="1"/>
                  </a:lnTo>
                  <a:lnTo>
                    <a:pt x="0" y="412"/>
                  </a:lnTo>
                  <a:lnTo>
                    <a:pt x="0" y="412"/>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16"/>
            <p:cNvSpPr/>
            <p:nvPr/>
          </p:nvSpPr>
          <p:spPr>
            <a:xfrm>
              <a:off x="3435900" y="2240325"/>
              <a:ext cx="25" cy="10325"/>
            </a:xfrm>
            <a:custGeom>
              <a:avLst/>
              <a:gdLst/>
              <a:ahLst/>
              <a:cxnLst/>
              <a:rect l="l" t="t" r="r" b="b"/>
              <a:pathLst>
                <a:path w="1" h="413" extrusionOk="0">
                  <a:moveTo>
                    <a:pt x="0" y="1"/>
                  </a:moveTo>
                  <a:lnTo>
                    <a:pt x="0" y="1"/>
                  </a:lnTo>
                  <a:lnTo>
                    <a:pt x="0" y="412"/>
                  </a:lnTo>
                  <a:lnTo>
                    <a:pt x="0" y="412"/>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16"/>
            <p:cNvSpPr/>
            <p:nvPr/>
          </p:nvSpPr>
          <p:spPr>
            <a:xfrm>
              <a:off x="3436700" y="2240325"/>
              <a:ext cx="25" cy="10325"/>
            </a:xfrm>
            <a:custGeom>
              <a:avLst/>
              <a:gdLst/>
              <a:ahLst/>
              <a:cxnLst/>
              <a:rect l="l" t="t" r="r" b="b"/>
              <a:pathLst>
                <a:path w="1" h="413" extrusionOk="0">
                  <a:moveTo>
                    <a:pt x="0" y="1"/>
                  </a:moveTo>
                  <a:lnTo>
                    <a:pt x="0" y="1"/>
                  </a:lnTo>
                  <a:lnTo>
                    <a:pt x="0" y="412"/>
                  </a:lnTo>
                  <a:lnTo>
                    <a:pt x="0" y="412"/>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16"/>
            <p:cNvSpPr/>
            <p:nvPr/>
          </p:nvSpPr>
          <p:spPr>
            <a:xfrm>
              <a:off x="3436700" y="2240325"/>
              <a:ext cx="25" cy="10325"/>
            </a:xfrm>
            <a:custGeom>
              <a:avLst/>
              <a:gdLst/>
              <a:ahLst/>
              <a:cxnLst/>
              <a:rect l="l" t="t" r="r" b="b"/>
              <a:pathLst>
                <a:path w="1" h="413" extrusionOk="0">
                  <a:moveTo>
                    <a:pt x="0" y="1"/>
                  </a:moveTo>
                  <a:lnTo>
                    <a:pt x="0" y="1"/>
                  </a:lnTo>
                  <a:lnTo>
                    <a:pt x="0" y="412"/>
                  </a:lnTo>
                  <a:lnTo>
                    <a:pt x="0" y="412"/>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16"/>
            <p:cNvSpPr/>
            <p:nvPr/>
          </p:nvSpPr>
          <p:spPr>
            <a:xfrm>
              <a:off x="3453325" y="2302875"/>
              <a:ext cx="25" cy="9525"/>
            </a:xfrm>
            <a:custGeom>
              <a:avLst/>
              <a:gdLst/>
              <a:ahLst/>
              <a:cxnLst/>
              <a:rect l="l" t="t" r="r" b="b"/>
              <a:pathLst>
                <a:path w="1" h="381" extrusionOk="0">
                  <a:moveTo>
                    <a:pt x="0" y="0"/>
                  </a:moveTo>
                  <a:lnTo>
                    <a:pt x="0" y="0"/>
                  </a:lnTo>
                  <a:lnTo>
                    <a:pt x="0" y="380"/>
                  </a:lnTo>
                  <a:lnTo>
                    <a:pt x="0" y="380"/>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16"/>
            <p:cNvSpPr/>
            <p:nvPr/>
          </p:nvSpPr>
          <p:spPr>
            <a:xfrm>
              <a:off x="3453325" y="2302875"/>
              <a:ext cx="25" cy="9525"/>
            </a:xfrm>
            <a:custGeom>
              <a:avLst/>
              <a:gdLst/>
              <a:ahLst/>
              <a:cxnLst/>
              <a:rect l="l" t="t" r="r" b="b"/>
              <a:pathLst>
                <a:path w="1" h="381" extrusionOk="0">
                  <a:moveTo>
                    <a:pt x="0" y="0"/>
                  </a:moveTo>
                  <a:lnTo>
                    <a:pt x="0" y="0"/>
                  </a:lnTo>
                  <a:lnTo>
                    <a:pt x="0" y="380"/>
                  </a:lnTo>
                  <a:lnTo>
                    <a:pt x="0" y="380"/>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16"/>
            <p:cNvSpPr/>
            <p:nvPr/>
          </p:nvSpPr>
          <p:spPr>
            <a:xfrm>
              <a:off x="3453325" y="2302875"/>
              <a:ext cx="800" cy="9525"/>
            </a:xfrm>
            <a:custGeom>
              <a:avLst/>
              <a:gdLst/>
              <a:ahLst/>
              <a:cxnLst/>
              <a:rect l="l" t="t" r="r" b="b"/>
              <a:pathLst>
                <a:path w="32" h="381" extrusionOk="0">
                  <a:moveTo>
                    <a:pt x="0" y="0"/>
                  </a:moveTo>
                  <a:lnTo>
                    <a:pt x="0" y="380"/>
                  </a:lnTo>
                  <a:lnTo>
                    <a:pt x="32" y="380"/>
                  </a:lnTo>
                  <a:lnTo>
                    <a:pt x="32" y="0"/>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16"/>
            <p:cNvSpPr/>
            <p:nvPr/>
          </p:nvSpPr>
          <p:spPr>
            <a:xfrm>
              <a:off x="3454100" y="2302875"/>
              <a:ext cx="25" cy="9525"/>
            </a:xfrm>
            <a:custGeom>
              <a:avLst/>
              <a:gdLst/>
              <a:ahLst/>
              <a:cxnLst/>
              <a:rect l="l" t="t" r="r" b="b"/>
              <a:pathLst>
                <a:path w="1" h="381" extrusionOk="0">
                  <a:moveTo>
                    <a:pt x="1" y="0"/>
                  </a:moveTo>
                  <a:lnTo>
                    <a:pt x="1" y="0"/>
                  </a:lnTo>
                  <a:lnTo>
                    <a:pt x="1" y="380"/>
                  </a:lnTo>
                  <a:lnTo>
                    <a:pt x="1" y="380"/>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16"/>
            <p:cNvSpPr/>
            <p:nvPr/>
          </p:nvSpPr>
          <p:spPr>
            <a:xfrm>
              <a:off x="3454100" y="2302875"/>
              <a:ext cx="25" cy="9525"/>
            </a:xfrm>
            <a:custGeom>
              <a:avLst/>
              <a:gdLst/>
              <a:ahLst/>
              <a:cxnLst/>
              <a:rect l="l" t="t" r="r" b="b"/>
              <a:pathLst>
                <a:path w="1" h="381" extrusionOk="0">
                  <a:moveTo>
                    <a:pt x="1" y="0"/>
                  </a:moveTo>
                  <a:lnTo>
                    <a:pt x="1" y="0"/>
                  </a:lnTo>
                  <a:lnTo>
                    <a:pt x="1" y="380"/>
                  </a:lnTo>
                  <a:lnTo>
                    <a:pt x="1" y="380"/>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16"/>
            <p:cNvSpPr/>
            <p:nvPr/>
          </p:nvSpPr>
          <p:spPr>
            <a:xfrm>
              <a:off x="3454100" y="2302875"/>
              <a:ext cx="825" cy="9525"/>
            </a:xfrm>
            <a:custGeom>
              <a:avLst/>
              <a:gdLst/>
              <a:ahLst/>
              <a:cxnLst/>
              <a:rect l="l" t="t" r="r" b="b"/>
              <a:pathLst>
                <a:path w="33" h="381" extrusionOk="0">
                  <a:moveTo>
                    <a:pt x="1" y="0"/>
                  </a:moveTo>
                  <a:lnTo>
                    <a:pt x="1" y="380"/>
                  </a:lnTo>
                  <a:lnTo>
                    <a:pt x="32" y="380"/>
                  </a:lnTo>
                  <a:lnTo>
                    <a:pt x="32" y="0"/>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16"/>
            <p:cNvSpPr/>
            <p:nvPr/>
          </p:nvSpPr>
          <p:spPr>
            <a:xfrm>
              <a:off x="3454900" y="2302875"/>
              <a:ext cx="25" cy="9525"/>
            </a:xfrm>
            <a:custGeom>
              <a:avLst/>
              <a:gdLst/>
              <a:ahLst/>
              <a:cxnLst/>
              <a:rect l="l" t="t" r="r" b="b"/>
              <a:pathLst>
                <a:path w="1" h="381" extrusionOk="0">
                  <a:moveTo>
                    <a:pt x="0" y="0"/>
                  </a:moveTo>
                  <a:lnTo>
                    <a:pt x="0" y="0"/>
                  </a:lnTo>
                  <a:lnTo>
                    <a:pt x="0" y="380"/>
                  </a:lnTo>
                  <a:lnTo>
                    <a:pt x="0" y="380"/>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16"/>
            <p:cNvSpPr/>
            <p:nvPr/>
          </p:nvSpPr>
          <p:spPr>
            <a:xfrm>
              <a:off x="3454900" y="2302875"/>
              <a:ext cx="25" cy="9525"/>
            </a:xfrm>
            <a:custGeom>
              <a:avLst/>
              <a:gdLst/>
              <a:ahLst/>
              <a:cxnLst/>
              <a:rect l="l" t="t" r="r" b="b"/>
              <a:pathLst>
                <a:path w="1" h="381" extrusionOk="0">
                  <a:moveTo>
                    <a:pt x="0" y="0"/>
                  </a:moveTo>
                  <a:lnTo>
                    <a:pt x="0" y="0"/>
                  </a:lnTo>
                  <a:lnTo>
                    <a:pt x="0" y="380"/>
                  </a:lnTo>
                  <a:lnTo>
                    <a:pt x="0" y="380"/>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16"/>
            <p:cNvSpPr/>
            <p:nvPr/>
          </p:nvSpPr>
          <p:spPr>
            <a:xfrm>
              <a:off x="3454900" y="2302875"/>
              <a:ext cx="25" cy="9525"/>
            </a:xfrm>
            <a:custGeom>
              <a:avLst/>
              <a:gdLst/>
              <a:ahLst/>
              <a:cxnLst/>
              <a:rect l="l" t="t" r="r" b="b"/>
              <a:pathLst>
                <a:path w="1" h="381" extrusionOk="0">
                  <a:moveTo>
                    <a:pt x="0" y="0"/>
                  </a:moveTo>
                  <a:lnTo>
                    <a:pt x="0" y="0"/>
                  </a:lnTo>
                  <a:lnTo>
                    <a:pt x="0" y="380"/>
                  </a:lnTo>
                  <a:lnTo>
                    <a:pt x="0" y="380"/>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16"/>
            <p:cNvSpPr/>
            <p:nvPr/>
          </p:nvSpPr>
          <p:spPr>
            <a:xfrm>
              <a:off x="3454900" y="2302875"/>
              <a:ext cx="825" cy="9525"/>
            </a:xfrm>
            <a:custGeom>
              <a:avLst/>
              <a:gdLst/>
              <a:ahLst/>
              <a:cxnLst/>
              <a:rect l="l" t="t" r="r" b="b"/>
              <a:pathLst>
                <a:path w="33" h="381" extrusionOk="0">
                  <a:moveTo>
                    <a:pt x="0" y="0"/>
                  </a:moveTo>
                  <a:lnTo>
                    <a:pt x="0" y="380"/>
                  </a:lnTo>
                  <a:lnTo>
                    <a:pt x="32" y="380"/>
                  </a:lnTo>
                  <a:lnTo>
                    <a:pt x="32" y="0"/>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16"/>
            <p:cNvSpPr/>
            <p:nvPr/>
          </p:nvSpPr>
          <p:spPr>
            <a:xfrm>
              <a:off x="3455700" y="2302875"/>
              <a:ext cx="25" cy="9525"/>
            </a:xfrm>
            <a:custGeom>
              <a:avLst/>
              <a:gdLst/>
              <a:ahLst/>
              <a:cxnLst/>
              <a:rect l="l" t="t" r="r" b="b"/>
              <a:pathLst>
                <a:path w="1" h="381" extrusionOk="0">
                  <a:moveTo>
                    <a:pt x="0" y="0"/>
                  </a:moveTo>
                  <a:lnTo>
                    <a:pt x="0" y="0"/>
                  </a:lnTo>
                  <a:lnTo>
                    <a:pt x="0" y="380"/>
                  </a:lnTo>
                  <a:lnTo>
                    <a:pt x="0" y="380"/>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16"/>
            <p:cNvSpPr/>
            <p:nvPr/>
          </p:nvSpPr>
          <p:spPr>
            <a:xfrm>
              <a:off x="3455700" y="2302875"/>
              <a:ext cx="25" cy="9525"/>
            </a:xfrm>
            <a:custGeom>
              <a:avLst/>
              <a:gdLst/>
              <a:ahLst/>
              <a:cxnLst/>
              <a:rect l="l" t="t" r="r" b="b"/>
              <a:pathLst>
                <a:path w="1" h="381" extrusionOk="0">
                  <a:moveTo>
                    <a:pt x="0" y="0"/>
                  </a:moveTo>
                  <a:lnTo>
                    <a:pt x="0" y="0"/>
                  </a:lnTo>
                  <a:lnTo>
                    <a:pt x="0" y="380"/>
                  </a:lnTo>
                  <a:lnTo>
                    <a:pt x="0" y="380"/>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16"/>
            <p:cNvSpPr/>
            <p:nvPr/>
          </p:nvSpPr>
          <p:spPr>
            <a:xfrm>
              <a:off x="3455700" y="2302875"/>
              <a:ext cx="800" cy="9525"/>
            </a:xfrm>
            <a:custGeom>
              <a:avLst/>
              <a:gdLst/>
              <a:ahLst/>
              <a:cxnLst/>
              <a:rect l="l" t="t" r="r" b="b"/>
              <a:pathLst>
                <a:path w="32" h="381" extrusionOk="0">
                  <a:moveTo>
                    <a:pt x="0" y="0"/>
                  </a:moveTo>
                  <a:lnTo>
                    <a:pt x="0" y="380"/>
                  </a:lnTo>
                  <a:lnTo>
                    <a:pt x="32" y="380"/>
                  </a:lnTo>
                  <a:lnTo>
                    <a:pt x="32" y="0"/>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16"/>
            <p:cNvSpPr/>
            <p:nvPr/>
          </p:nvSpPr>
          <p:spPr>
            <a:xfrm>
              <a:off x="3456475" y="2302875"/>
              <a:ext cx="25" cy="9525"/>
            </a:xfrm>
            <a:custGeom>
              <a:avLst/>
              <a:gdLst/>
              <a:ahLst/>
              <a:cxnLst/>
              <a:rect l="l" t="t" r="r" b="b"/>
              <a:pathLst>
                <a:path w="1" h="381" extrusionOk="0">
                  <a:moveTo>
                    <a:pt x="1" y="0"/>
                  </a:moveTo>
                  <a:lnTo>
                    <a:pt x="1" y="0"/>
                  </a:lnTo>
                  <a:lnTo>
                    <a:pt x="1" y="380"/>
                  </a:lnTo>
                  <a:lnTo>
                    <a:pt x="1" y="380"/>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16"/>
            <p:cNvSpPr/>
            <p:nvPr/>
          </p:nvSpPr>
          <p:spPr>
            <a:xfrm>
              <a:off x="3456475" y="2302875"/>
              <a:ext cx="25" cy="9525"/>
            </a:xfrm>
            <a:custGeom>
              <a:avLst/>
              <a:gdLst/>
              <a:ahLst/>
              <a:cxnLst/>
              <a:rect l="l" t="t" r="r" b="b"/>
              <a:pathLst>
                <a:path w="1" h="381" extrusionOk="0">
                  <a:moveTo>
                    <a:pt x="1" y="0"/>
                  </a:moveTo>
                  <a:lnTo>
                    <a:pt x="1" y="0"/>
                  </a:lnTo>
                  <a:lnTo>
                    <a:pt x="1" y="380"/>
                  </a:lnTo>
                  <a:lnTo>
                    <a:pt x="1" y="380"/>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16"/>
            <p:cNvSpPr/>
            <p:nvPr/>
          </p:nvSpPr>
          <p:spPr>
            <a:xfrm>
              <a:off x="3456475" y="2302875"/>
              <a:ext cx="825" cy="9525"/>
            </a:xfrm>
            <a:custGeom>
              <a:avLst/>
              <a:gdLst/>
              <a:ahLst/>
              <a:cxnLst/>
              <a:rect l="l" t="t" r="r" b="b"/>
              <a:pathLst>
                <a:path w="33" h="381" extrusionOk="0">
                  <a:moveTo>
                    <a:pt x="1" y="0"/>
                  </a:moveTo>
                  <a:lnTo>
                    <a:pt x="1" y="380"/>
                  </a:lnTo>
                  <a:lnTo>
                    <a:pt x="32" y="380"/>
                  </a:lnTo>
                  <a:lnTo>
                    <a:pt x="32" y="0"/>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16"/>
            <p:cNvSpPr/>
            <p:nvPr/>
          </p:nvSpPr>
          <p:spPr>
            <a:xfrm>
              <a:off x="3456475" y="2302875"/>
              <a:ext cx="825" cy="9525"/>
            </a:xfrm>
            <a:custGeom>
              <a:avLst/>
              <a:gdLst/>
              <a:ahLst/>
              <a:cxnLst/>
              <a:rect l="l" t="t" r="r" b="b"/>
              <a:pathLst>
                <a:path w="33" h="381" extrusionOk="0">
                  <a:moveTo>
                    <a:pt x="1" y="0"/>
                  </a:moveTo>
                  <a:lnTo>
                    <a:pt x="1" y="380"/>
                  </a:lnTo>
                  <a:lnTo>
                    <a:pt x="32" y="380"/>
                  </a:lnTo>
                  <a:lnTo>
                    <a:pt x="32" y="0"/>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16"/>
            <p:cNvSpPr/>
            <p:nvPr/>
          </p:nvSpPr>
          <p:spPr>
            <a:xfrm>
              <a:off x="3457275" y="2302875"/>
              <a:ext cx="25" cy="9525"/>
            </a:xfrm>
            <a:custGeom>
              <a:avLst/>
              <a:gdLst/>
              <a:ahLst/>
              <a:cxnLst/>
              <a:rect l="l" t="t" r="r" b="b"/>
              <a:pathLst>
                <a:path w="1" h="381" extrusionOk="0">
                  <a:moveTo>
                    <a:pt x="0" y="0"/>
                  </a:moveTo>
                  <a:lnTo>
                    <a:pt x="0" y="0"/>
                  </a:lnTo>
                  <a:lnTo>
                    <a:pt x="0" y="380"/>
                  </a:lnTo>
                  <a:lnTo>
                    <a:pt x="0" y="380"/>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16"/>
            <p:cNvSpPr/>
            <p:nvPr/>
          </p:nvSpPr>
          <p:spPr>
            <a:xfrm>
              <a:off x="3457275" y="2302875"/>
              <a:ext cx="25" cy="9525"/>
            </a:xfrm>
            <a:custGeom>
              <a:avLst/>
              <a:gdLst/>
              <a:ahLst/>
              <a:cxnLst/>
              <a:rect l="l" t="t" r="r" b="b"/>
              <a:pathLst>
                <a:path w="1" h="381" extrusionOk="0">
                  <a:moveTo>
                    <a:pt x="0" y="0"/>
                  </a:moveTo>
                  <a:lnTo>
                    <a:pt x="0" y="0"/>
                  </a:lnTo>
                  <a:lnTo>
                    <a:pt x="0" y="380"/>
                  </a:lnTo>
                  <a:lnTo>
                    <a:pt x="0" y="380"/>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16"/>
            <p:cNvSpPr/>
            <p:nvPr/>
          </p:nvSpPr>
          <p:spPr>
            <a:xfrm>
              <a:off x="3457275" y="2302875"/>
              <a:ext cx="825" cy="9525"/>
            </a:xfrm>
            <a:custGeom>
              <a:avLst/>
              <a:gdLst/>
              <a:ahLst/>
              <a:cxnLst/>
              <a:rect l="l" t="t" r="r" b="b"/>
              <a:pathLst>
                <a:path w="33" h="381" extrusionOk="0">
                  <a:moveTo>
                    <a:pt x="0" y="0"/>
                  </a:moveTo>
                  <a:lnTo>
                    <a:pt x="0" y="380"/>
                  </a:lnTo>
                  <a:lnTo>
                    <a:pt x="32" y="380"/>
                  </a:lnTo>
                  <a:lnTo>
                    <a:pt x="32" y="0"/>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16"/>
            <p:cNvSpPr/>
            <p:nvPr/>
          </p:nvSpPr>
          <p:spPr>
            <a:xfrm>
              <a:off x="3458075" y="2302875"/>
              <a:ext cx="25" cy="9525"/>
            </a:xfrm>
            <a:custGeom>
              <a:avLst/>
              <a:gdLst/>
              <a:ahLst/>
              <a:cxnLst/>
              <a:rect l="l" t="t" r="r" b="b"/>
              <a:pathLst>
                <a:path w="1" h="381" extrusionOk="0">
                  <a:moveTo>
                    <a:pt x="0" y="0"/>
                  </a:moveTo>
                  <a:lnTo>
                    <a:pt x="0" y="0"/>
                  </a:lnTo>
                  <a:lnTo>
                    <a:pt x="0" y="380"/>
                  </a:lnTo>
                  <a:lnTo>
                    <a:pt x="0" y="380"/>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16"/>
            <p:cNvSpPr/>
            <p:nvPr/>
          </p:nvSpPr>
          <p:spPr>
            <a:xfrm>
              <a:off x="3458075" y="2302875"/>
              <a:ext cx="25" cy="9525"/>
            </a:xfrm>
            <a:custGeom>
              <a:avLst/>
              <a:gdLst/>
              <a:ahLst/>
              <a:cxnLst/>
              <a:rect l="l" t="t" r="r" b="b"/>
              <a:pathLst>
                <a:path w="1" h="381" extrusionOk="0">
                  <a:moveTo>
                    <a:pt x="0" y="0"/>
                  </a:moveTo>
                  <a:lnTo>
                    <a:pt x="0" y="0"/>
                  </a:lnTo>
                  <a:lnTo>
                    <a:pt x="0" y="380"/>
                  </a:lnTo>
                  <a:lnTo>
                    <a:pt x="0" y="380"/>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16"/>
            <p:cNvSpPr/>
            <p:nvPr/>
          </p:nvSpPr>
          <p:spPr>
            <a:xfrm>
              <a:off x="3458075" y="2302875"/>
              <a:ext cx="800" cy="9525"/>
            </a:xfrm>
            <a:custGeom>
              <a:avLst/>
              <a:gdLst/>
              <a:ahLst/>
              <a:cxnLst/>
              <a:rect l="l" t="t" r="r" b="b"/>
              <a:pathLst>
                <a:path w="32" h="381" extrusionOk="0">
                  <a:moveTo>
                    <a:pt x="0" y="0"/>
                  </a:moveTo>
                  <a:lnTo>
                    <a:pt x="0" y="380"/>
                  </a:lnTo>
                  <a:lnTo>
                    <a:pt x="32" y="380"/>
                  </a:lnTo>
                  <a:lnTo>
                    <a:pt x="32" y="0"/>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16"/>
            <p:cNvSpPr/>
            <p:nvPr/>
          </p:nvSpPr>
          <p:spPr>
            <a:xfrm>
              <a:off x="3458850" y="2302875"/>
              <a:ext cx="25" cy="9525"/>
            </a:xfrm>
            <a:custGeom>
              <a:avLst/>
              <a:gdLst/>
              <a:ahLst/>
              <a:cxnLst/>
              <a:rect l="l" t="t" r="r" b="b"/>
              <a:pathLst>
                <a:path w="1" h="381" extrusionOk="0">
                  <a:moveTo>
                    <a:pt x="1" y="0"/>
                  </a:moveTo>
                  <a:lnTo>
                    <a:pt x="1" y="0"/>
                  </a:lnTo>
                  <a:lnTo>
                    <a:pt x="1" y="380"/>
                  </a:lnTo>
                  <a:lnTo>
                    <a:pt x="1" y="380"/>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16"/>
            <p:cNvSpPr/>
            <p:nvPr/>
          </p:nvSpPr>
          <p:spPr>
            <a:xfrm>
              <a:off x="3458850" y="2302875"/>
              <a:ext cx="25" cy="9525"/>
            </a:xfrm>
            <a:custGeom>
              <a:avLst/>
              <a:gdLst/>
              <a:ahLst/>
              <a:cxnLst/>
              <a:rect l="l" t="t" r="r" b="b"/>
              <a:pathLst>
                <a:path w="1" h="381" extrusionOk="0">
                  <a:moveTo>
                    <a:pt x="1" y="0"/>
                  </a:moveTo>
                  <a:lnTo>
                    <a:pt x="1" y="0"/>
                  </a:lnTo>
                  <a:lnTo>
                    <a:pt x="1" y="380"/>
                  </a:lnTo>
                  <a:lnTo>
                    <a:pt x="1" y="380"/>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16"/>
            <p:cNvSpPr/>
            <p:nvPr/>
          </p:nvSpPr>
          <p:spPr>
            <a:xfrm>
              <a:off x="3458850" y="2302875"/>
              <a:ext cx="25" cy="9525"/>
            </a:xfrm>
            <a:custGeom>
              <a:avLst/>
              <a:gdLst/>
              <a:ahLst/>
              <a:cxnLst/>
              <a:rect l="l" t="t" r="r" b="b"/>
              <a:pathLst>
                <a:path w="1" h="381" extrusionOk="0">
                  <a:moveTo>
                    <a:pt x="1" y="0"/>
                  </a:moveTo>
                  <a:lnTo>
                    <a:pt x="1" y="0"/>
                  </a:lnTo>
                  <a:lnTo>
                    <a:pt x="1" y="380"/>
                  </a:lnTo>
                  <a:lnTo>
                    <a:pt x="1" y="380"/>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16"/>
            <p:cNvSpPr/>
            <p:nvPr/>
          </p:nvSpPr>
          <p:spPr>
            <a:xfrm>
              <a:off x="3459650" y="2302875"/>
              <a:ext cx="25" cy="9525"/>
            </a:xfrm>
            <a:custGeom>
              <a:avLst/>
              <a:gdLst/>
              <a:ahLst/>
              <a:cxnLst/>
              <a:rect l="l" t="t" r="r" b="b"/>
              <a:pathLst>
                <a:path w="1" h="381" extrusionOk="0">
                  <a:moveTo>
                    <a:pt x="0" y="0"/>
                  </a:moveTo>
                  <a:lnTo>
                    <a:pt x="0" y="0"/>
                  </a:lnTo>
                  <a:lnTo>
                    <a:pt x="0" y="380"/>
                  </a:lnTo>
                  <a:lnTo>
                    <a:pt x="0" y="380"/>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16"/>
            <p:cNvSpPr/>
            <p:nvPr/>
          </p:nvSpPr>
          <p:spPr>
            <a:xfrm>
              <a:off x="3459650" y="2302875"/>
              <a:ext cx="25" cy="9525"/>
            </a:xfrm>
            <a:custGeom>
              <a:avLst/>
              <a:gdLst/>
              <a:ahLst/>
              <a:cxnLst/>
              <a:rect l="l" t="t" r="r" b="b"/>
              <a:pathLst>
                <a:path w="1" h="381" extrusionOk="0">
                  <a:moveTo>
                    <a:pt x="0" y="0"/>
                  </a:moveTo>
                  <a:lnTo>
                    <a:pt x="0" y="0"/>
                  </a:lnTo>
                  <a:lnTo>
                    <a:pt x="0" y="380"/>
                  </a:lnTo>
                  <a:lnTo>
                    <a:pt x="0" y="380"/>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16"/>
            <p:cNvSpPr/>
            <p:nvPr/>
          </p:nvSpPr>
          <p:spPr>
            <a:xfrm>
              <a:off x="3459650" y="2302875"/>
              <a:ext cx="25" cy="9525"/>
            </a:xfrm>
            <a:custGeom>
              <a:avLst/>
              <a:gdLst/>
              <a:ahLst/>
              <a:cxnLst/>
              <a:rect l="l" t="t" r="r" b="b"/>
              <a:pathLst>
                <a:path w="1" h="381" extrusionOk="0">
                  <a:moveTo>
                    <a:pt x="0" y="0"/>
                  </a:moveTo>
                  <a:lnTo>
                    <a:pt x="0" y="0"/>
                  </a:lnTo>
                  <a:lnTo>
                    <a:pt x="0" y="380"/>
                  </a:lnTo>
                  <a:lnTo>
                    <a:pt x="0" y="380"/>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16"/>
            <p:cNvSpPr/>
            <p:nvPr/>
          </p:nvSpPr>
          <p:spPr>
            <a:xfrm>
              <a:off x="3459650" y="2302875"/>
              <a:ext cx="825" cy="9525"/>
            </a:xfrm>
            <a:custGeom>
              <a:avLst/>
              <a:gdLst/>
              <a:ahLst/>
              <a:cxnLst/>
              <a:rect l="l" t="t" r="r" b="b"/>
              <a:pathLst>
                <a:path w="33" h="381" extrusionOk="0">
                  <a:moveTo>
                    <a:pt x="0" y="0"/>
                  </a:moveTo>
                  <a:lnTo>
                    <a:pt x="0" y="380"/>
                  </a:lnTo>
                  <a:lnTo>
                    <a:pt x="32" y="380"/>
                  </a:lnTo>
                  <a:lnTo>
                    <a:pt x="32" y="0"/>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16"/>
            <p:cNvSpPr/>
            <p:nvPr/>
          </p:nvSpPr>
          <p:spPr>
            <a:xfrm>
              <a:off x="3460450" y="2302875"/>
              <a:ext cx="25" cy="9525"/>
            </a:xfrm>
            <a:custGeom>
              <a:avLst/>
              <a:gdLst/>
              <a:ahLst/>
              <a:cxnLst/>
              <a:rect l="l" t="t" r="r" b="b"/>
              <a:pathLst>
                <a:path w="1" h="381" extrusionOk="0">
                  <a:moveTo>
                    <a:pt x="0" y="0"/>
                  </a:moveTo>
                  <a:lnTo>
                    <a:pt x="0" y="0"/>
                  </a:lnTo>
                  <a:lnTo>
                    <a:pt x="0" y="380"/>
                  </a:lnTo>
                  <a:lnTo>
                    <a:pt x="0" y="380"/>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16"/>
            <p:cNvSpPr/>
            <p:nvPr/>
          </p:nvSpPr>
          <p:spPr>
            <a:xfrm>
              <a:off x="3460450" y="2302875"/>
              <a:ext cx="25" cy="9525"/>
            </a:xfrm>
            <a:custGeom>
              <a:avLst/>
              <a:gdLst/>
              <a:ahLst/>
              <a:cxnLst/>
              <a:rect l="l" t="t" r="r" b="b"/>
              <a:pathLst>
                <a:path w="1" h="381" extrusionOk="0">
                  <a:moveTo>
                    <a:pt x="0" y="0"/>
                  </a:moveTo>
                  <a:lnTo>
                    <a:pt x="0" y="0"/>
                  </a:lnTo>
                  <a:lnTo>
                    <a:pt x="0" y="380"/>
                  </a:lnTo>
                  <a:lnTo>
                    <a:pt x="0" y="380"/>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16"/>
            <p:cNvSpPr/>
            <p:nvPr/>
          </p:nvSpPr>
          <p:spPr>
            <a:xfrm>
              <a:off x="3460450" y="2302875"/>
              <a:ext cx="25" cy="9525"/>
            </a:xfrm>
            <a:custGeom>
              <a:avLst/>
              <a:gdLst/>
              <a:ahLst/>
              <a:cxnLst/>
              <a:rect l="l" t="t" r="r" b="b"/>
              <a:pathLst>
                <a:path w="1" h="381" extrusionOk="0">
                  <a:moveTo>
                    <a:pt x="0" y="0"/>
                  </a:moveTo>
                  <a:lnTo>
                    <a:pt x="0" y="0"/>
                  </a:lnTo>
                  <a:lnTo>
                    <a:pt x="0" y="380"/>
                  </a:lnTo>
                  <a:lnTo>
                    <a:pt x="0" y="380"/>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16"/>
            <p:cNvSpPr/>
            <p:nvPr/>
          </p:nvSpPr>
          <p:spPr>
            <a:xfrm>
              <a:off x="3461225" y="2302875"/>
              <a:ext cx="25" cy="9525"/>
            </a:xfrm>
            <a:custGeom>
              <a:avLst/>
              <a:gdLst/>
              <a:ahLst/>
              <a:cxnLst/>
              <a:rect l="l" t="t" r="r" b="b"/>
              <a:pathLst>
                <a:path w="1" h="381" extrusionOk="0">
                  <a:moveTo>
                    <a:pt x="1" y="0"/>
                  </a:moveTo>
                  <a:lnTo>
                    <a:pt x="1" y="0"/>
                  </a:lnTo>
                  <a:lnTo>
                    <a:pt x="1" y="380"/>
                  </a:lnTo>
                  <a:lnTo>
                    <a:pt x="1" y="380"/>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16"/>
            <p:cNvSpPr/>
            <p:nvPr/>
          </p:nvSpPr>
          <p:spPr>
            <a:xfrm>
              <a:off x="3461225" y="2302875"/>
              <a:ext cx="25" cy="9525"/>
            </a:xfrm>
            <a:custGeom>
              <a:avLst/>
              <a:gdLst/>
              <a:ahLst/>
              <a:cxnLst/>
              <a:rect l="l" t="t" r="r" b="b"/>
              <a:pathLst>
                <a:path w="1" h="381" extrusionOk="0">
                  <a:moveTo>
                    <a:pt x="1" y="0"/>
                  </a:moveTo>
                  <a:lnTo>
                    <a:pt x="1" y="0"/>
                  </a:lnTo>
                  <a:lnTo>
                    <a:pt x="1" y="380"/>
                  </a:lnTo>
                  <a:lnTo>
                    <a:pt x="1" y="380"/>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16"/>
            <p:cNvSpPr/>
            <p:nvPr/>
          </p:nvSpPr>
          <p:spPr>
            <a:xfrm>
              <a:off x="3461225" y="2302875"/>
              <a:ext cx="25" cy="9525"/>
            </a:xfrm>
            <a:custGeom>
              <a:avLst/>
              <a:gdLst/>
              <a:ahLst/>
              <a:cxnLst/>
              <a:rect l="l" t="t" r="r" b="b"/>
              <a:pathLst>
                <a:path w="1" h="381" extrusionOk="0">
                  <a:moveTo>
                    <a:pt x="1" y="0"/>
                  </a:moveTo>
                  <a:lnTo>
                    <a:pt x="1" y="0"/>
                  </a:lnTo>
                  <a:lnTo>
                    <a:pt x="1" y="380"/>
                  </a:lnTo>
                  <a:lnTo>
                    <a:pt x="1" y="380"/>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16"/>
            <p:cNvSpPr/>
            <p:nvPr/>
          </p:nvSpPr>
          <p:spPr>
            <a:xfrm>
              <a:off x="3462025" y="2302875"/>
              <a:ext cx="25" cy="9525"/>
            </a:xfrm>
            <a:custGeom>
              <a:avLst/>
              <a:gdLst/>
              <a:ahLst/>
              <a:cxnLst/>
              <a:rect l="l" t="t" r="r" b="b"/>
              <a:pathLst>
                <a:path w="1" h="381" extrusionOk="0">
                  <a:moveTo>
                    <a:pt x="0" y="0"/>
                  </a:moveTo>
                  <a:lnTo>
                    <a:pt x="0" y="0"/>
                  </a:lnTo>
                  <a:lnTo>
                    <a:pt x="0" y="380"/>
                  </a:lnTo>
                  <a:lnTo>
                    <a:pt x="0" y="380"/>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16"/>
            <p:cNvSpPr/>
            <p:nvPr/>
          </p:nvSpPr>
          <p:spPr>
            <a:xfrm>
              <a:off x="3462025" y="2302875"/>
              <a:ext cx="25" cy="9525"/>
            </a:xfrm>
            <a:custGeom>
              <a:avLst/>
              <a:gdLst/>
              <a:ahLst/>
              <a:cxnLst/>
              <a:rect l="l" t="t" r="r" b="b"/>
              <a:pathLst>
                <a:path w="1" h="381" extrusionOk="0">
                  <a:moveTo>
                    <a:pt x="0" y="0"/>
                  </a:moveTo>
                  <a:lnTo>
                    <a:pt x="0" y="0"/>
                  </a:lnTo>
                  <a:lnTo>
                    <a:pt x="0" y="380"/>
                  </a:lnTo>
                  <a:lnTo>
                    <a:pt x="0" y="380"/>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16"/>
            <p:cNvSpPr/>
            <p:nvPr/>
          </p:nvSpPr>
          <p:spPr>
            <a:xfrm>
              <a:off x="3462025" y="2302875"/>
              <a:ext cx="25" cy="9525"/>
            </a:xfrm>
            <a:custGeom>
              <a:avLst/>
              <a:gdLst/>
              <a:ahLst/>
              <a:cxnLst/>
              <a:rect l="l" t="t" r="r" b="b"/>
              <a:pathLst>
                <a:path w="1" h="381" extrusionOk="0">
                  <a:moveTo>
                    <a:pt x="0" y="0"/>
                  </a:moveTo>
                  <a:lnTo>
                    <a:pt x="0" y="0"/>
                  </a:lnTo>
                  <a:lnTo>
                    <a:pt x="0" y="380"/>
                  </a:lnTo>
                  <a:lnTo>
                    <a:pt x="0" y="380"/>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16"/>
            <p:cNvSpPr/>
            <p:nvPr/>
          </p:nvSpPr>
          <p:spPr>
            <a:xfrm>
              <a:off x="3427200" y="2364625"/>
              <a:ext cx="0" cy="10325"/>
            </a:xfrm>
            <a:custGeom>
              <a:avLst/>
              <a:gdLst/>
              <a:ahLst/>
              <a:cxnLst/>
              <a:rect l="l" t="t" r="r" b="b"/>
              <a:pathLst>
                <a:path h="413" extrusionOk="0">
                  <a:moveTo>
                    <a:pt x="0" y="1"/>
                  </a:moveTo>
                  <a:lnTo>
                    <a:pt x="0" y="1"/>
                  </a:lnTo>
                  <a:lnTo>
                    <a:pt x="0" y="412"/>
                  </a:lnTo>
                  <a:lnTo>
                    <a:pt x="0" y="412"/>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16"/>
            <p:cNvSpPr/>
            <p:nvPr/>
          </p:nvSpPr>
          <p:spPr>
            <a:xfrm>
              <a:off x="3427200" y="2364625"/>
              <a:ext cx="800" cy="10325"/>
            </a:xfrm>
            <a:custGeom>
              <a:avLst/>
              <a:gdLst/>
              <a:ahLst/>
              <a:cxnLst/>
              <a:rect l="l" t="t" r="r" b="b"/>
              <a:pathLst>
                <a:path w="32" h="413" extrusionOk="0">
                  <a:moveTo>
                    <a:pt x="0" y="1"/>
                  </a:moveTo>
                  <a:lnTo>
                    <a:pt x="0" y="412"/>
                  </a:lnTo>
                  <a:lnTo>
                    <a:pt x="32" y="412"/>
                  </a:lnTo>
                  <a:lnTo>
                    <a:pt x="32" y="1"/>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16"/>
            <p:cNvSpPr/>
            <p:nvPr/>
          </p:nvSpPr>
          <p:spPr>
            <a:xfrm>
              <a:off x="3427200" y="2364625"/>
              <a:ext cx="800" cy="10325"/>
            </a:xfrm>
            <a:custGeom>
              <a:avLst/>
              <a:gdLst/>
              <a:ahLst/>
              <a:cxnLst/>
              <a:rect l="l" t="t" r="r" b="b"/>
              <a:pathLst>
                <a:path w="32" h="413" extrusionOk="0">
                  <a:moveTo>
                    <a:pt x="0" y="1"/>
                  </a:moveTo>
                  <a:lnTo>
                    <a:pt x="0" y="412"/>
                  </a:lnTo>
                  <a:lnTo>
                    <a:pt x="32" y="412"/>
                  </a:lnTo>
                  <a:lnTo>
                    <a:pt x="32" y="1"/>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16"/>
            <p:cNvSpPr/>
            <p:nvPr/>
          </p:nvSpPr>
          <p:spPr>
            <a:xfrm>
              <a:off x="3427975" y="2364625"/>
              <a:ext cx="25" cy="10325"/>
            </a:xfrm>
            <a:custGeom>
              <a:avLst/>
              <a:gdLst/>
              <a:ahLst/>
              <a:cxnLst/>
              <a:rect l="l" t="t" r="r" b="b"/>
              <a:pathLst>
                <a:path w="1" h="413" extrusionOk="0">
                  <a:moveTo>
                    <a:pt x="1" y="1"/>
                  </a:moveTo>
                  <a:lnTo>
                    <a:pt x="1" y="1"/>
                  </a:lnTo>
                  <a:lnTo>
                    <a:pt x="1" y="412"/>
                  </a:lnTo>
                  <a:lnTo>
                    <a:pt x="1" y="412"/>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16"/>
            <p:cNvSpPr/>
            <p:nvPr/>
          </p:nvSpPr>
          <p:spPr>
            <a:xfrm>
              <a:off x="3427975" y="2364625"/>
              <a:ext cx="25" cy="10325"/>
            </a:xfrm>
            <a:custGeom>
              <a:avLst/>
              <a:gdLst/>
              <a:ahLst/>
              <a:cxnLst/>
              <a:rect l="l" t="t" r="r" b="b"/>
              <a:pathLst>
                <a:path w="1" h="413" extrusionOk="0">
                  <a:moveTo>
                    <a:pt x="1" y="1"/>
                  </a:moveTo>
                  <a:lnTo>
                    <a:pt x="1" y="1"/>
                  </a:lnTo>
                  <a:lnTo>
                    <a:pt x="1" y="412"/>
                  </a:lnTo>
                  <a:lnTo>
                    <a:pt x="1" y="412"/>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16"/>
            <p:cNvSpPr/>
            <p:nvPr/>
          </p:nvSpPr>
          <p:spPr>
            <a:xfrm>
              <a:off x="3427975" y="2364625"/>
              <a:ext cx="825" cy="10325"/>
            </a:xfrm>
            <a:custGeom>
              <a:avLst/>
              <a:gdLst/>
              <a:ahLst/>
              <a:cxnLst/>
              <a:rect l="l" t="t" r="r" b="b"/>
              <a:pathLst>
                <a:path w="33" h="413" extrusionOk="0">
                  <a:moveTo>
                    <a:pt x="1" y="1"/>
                  </a:moveTo>
                  <a:lnTo>
                    <a:pt x="1" y="412"/>
                  </a:lnTo>
                  <a:lnTo>
                    <a:pt x="32" y="412"/>
                  </a:lnTo>
                  <a:lnTo>
                    <a:pt x="32" y="1"/>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16"/>
            <p:cNvSpPr/>
            <p:nvPr/>
          </p:nvSpPr>
          <p:spPr>
            <a:xfrm>
              <a:off x="3428775" y="2364625"/>
              <a:ext cx="25" cy="10325"/>
            </a:xfrm>
            <a:custGeom>
              <a:avLst/>
              <a:gdLst/>
              <a:ahLst/>
              <a:cxnLst/>
              <a:rect l="l" t="t" r="r" b="b"/>
              <a:pathLst>
                <a:path w="1" h="413" extrusionOk="0">
                  <a:moveTo>
                    <a:pt x="0" y="1"/>
                  </a:moveTo>
                  <a:lnTo>
                    <a:pt x="0" y="1"/>
                  </a:lnTo>
                  <a:lnTo>
                    <a:pt x="0" y="412"/>
                  </a:lnTo>
                  <a:lnTo>
                    <a:pt x="0" y="412"/>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16"/>
            <p:cNvSpPr/>
            <p:nvPr/>
          </p:nvSpPr>
          <p:spPr>
            <a:xfrm>
              <a:off x="3428775" y="2364625"/>
              <a:ext cx="25" cy="10325"/>
            </a:xfrm>
            <a:custGeom>
              <a:avLst/>
              <a:gdLst/>
              <a:ahLst/>
              <a:cxnLst/>
              <a:rect l="l" t="t" r="r" b="b"/>
              <a:pathLst>
                <a:path w="1" h="413" extrusionOk="0">
                  <a:moveTo>
                    <a:pt x="0" y="1"/>
                  </a:moveTo>
                  <a:lnTo>
                    <a:pt x="0" y="1"/>
                  </a:lnTo>
                  <a:lnTo>
                    <a:pt x="0" y="412"/>
                  </a:lnTo>
                  <a:lnTo>
                    <a:pt x="0" y="412"/>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16"/>
            <p:cNvSpPr/>
            <p:nvPr/>
          </p:nvSpPr>
          <p:spPr>
            <a:xfrm>
              <a:off x="3428775" y="2364625"/>
              <a:ext cx="825" cy="10325"/>
            </a:xfrm>
            <a:custGeom>
              <a:avLst/>
              <a:gdLst/>
              <a:ahLst/>
              <a:cxnLst/>
              <a:rect l="l" t="t" r="r" b="b"/>
              <a:pathLst>
                <a:path w="33" h="413" extrusionOk="0">
                  <a:moveTo>
                    <a:pt x="0" y="1"/>
                  </a:moveTo>
                  <a:lnTo>
                    <a:pt x="0" y="412"/>
                  </a:lnTo>
                  <a:lnTo>
                    <a:pt x="32" y="412"/>
                  </a:lnTo>
                  <a:lnTo>
                    <a:pt x="32" y="1"/>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16"/>
            <p:cNvSpPr/>
            <p:nvPr/>
          </p:nvSpPr>
          <p:spPr>
            <a:xfrm>
              <a:off x="3429575" y="2364625"/>
              <a:ext cx="25" cy="10325"/>
            </a:xfrm>
            <a:custGeom>
              <a:avLst/>
              <a:gdLst/>
              <a:ahLst/>
              <a:cxnLst/>
              <a:rect l="l" t="t" r="r" b="b"/>
              <a:pathLst>
                <a:path w="1" h="413" extrusionOk="0">
                  <a:moveTo>
                    <a:pt x="0" y="1"/>
                  </a:moveTo>
                  <a:lnTo>
                    <a:pt x="0" y="1"/>
                  </a:lnTo>
                  <a:lnTo>
                    <a:pt x="0" y="412"/>
                  </a:lnTo>
                  <a:lnTo>
                    <a:pt x="0" y="412"/>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16"/>
            <p:cNvSpPr/>
            <p:nvPr/>
          </p:nvSpPr>
          <p:spPr>
            <a:xfrm>
              <a:off x="3429575" y="2364625"/>
              <a:ext cx="25" cy="10325"/>
            </a:xfrm>
            <a:custGeom>
              <a:avLst/>
              <a:gdLst/>
              <a:ahLst/>
              <a:cxnLst/>
              <a:rect l="l" t="t" r="r" b="b"/>
              <a:pathLst>
                <a:path w="1" h="413" extrusionOk="0">
                  <a:moveTo>
                    <a:pt x="0" y="1"/>
                  </a:moveTo>
                  <a:lnTo>
                    <a:pt x="0" y="1"/>
                  </a:lnTo>
                  <a:lnTo>
                    <a:pt x="0" y="412"/>
                  </a:lnTo>
                  <a:lnTo>
                    <a:pt x="0" y="412"/>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16"/>
            <p:cNvSpPr/>
            <p:nvPr/>
          </p:nvSpPr>
          <p:spPr>
            <a:xfrm>
              <a:off x="3429575" y="2364625"/>
              <a:ext cx="25" cy="10325"/>
            </a:xfrm>
            <a:custGeom>
              <a:avLst/>
              <a:gdLst/>
              <a:ahLst/>
              <a:cxnLst/>
              <a:rect l="l" t="t" r="r" b="b"/>
              <a:pathLst>
                <a:path w="1" h="413" extrusionOk="0">
                  <a:moveTo>
                    <a:pt x="0" y="1"/>
                  </a:moveTo>
                  <a:lnTo>
                    <a:pt x="0" y="1"/>
                  </a:lnTo>
                  <a:lnTo>
                    <a:pt x="0" y="412"/>
                  </a:lnTo>
                  <a:lnTo>
                    <a:pt x="0" y="412"/>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16"/>
            <p:cNvSpPr/>
            <p:nvPr/>
          </p:nvSpPr>
          <p:spPr>
            <a:xfrm>
              <a:off x="3429575" y="2364625"/>
              <a:ext cx="800" cy="10325"/>
            </a:xfrm>
            <a:custGeom>
              <a:avLst/>
              <a:gdLst/>
              <a:ahLst/>
              <a:cxnLst/>
              <a:rect l="l" t="t" r="r" b="b"/>
              <a:pathLst>
                <a:path w="32" h="413" extrusionOk="0">
                  <a:moveTo>
                    <a:pt x="0" y="1"/>
                  </a:moveTo>
                  <a:lnTo>
                    <a:pt x="0" y="412"/>
                  </a:lnTo>
                  <a:lnTo>
                    <a:pt x="32" y="412"/>
                  </a:lnTo>
                  <a:lnTo>
                    <a:pt x="32" y="1"/>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16"/>
            <p:cNvSpPr/>
            <p:nvPr/>
          </p:nvSpPr>
          <p:spPr>
            <a:xfrm>
              <a:off x="3430350" y="2364625"/>
              <a:ext cx="25" cy="10325"/>
            </a:xfrm>
            <a:custGeom>
              <a:avLst/>
              <a:gdLst/>
              <a:ahLst/>
              <a:cxnLst/>
              <a:rect l="l" t="t" r="r" b="b"/>
              <a:pathLst>
                <a:path w="1" h="413" extrusionOk="0">
                  <a:moveTo>
                    <a:pt x="1" y="1"/>
                  </a:moveTo>
                  <a:lnTo>
                    <a:pt x="1" y="1"/>
                  </a:lnTo>
                  <a:lnTo>
                    <a:pt x="1" y="412"/>
                  </a:lnTo>
                  <a:lnTo>
                    <a:pt x="1" y="412"/>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16"/>
            <p:cNvSpPr/>
            <p:nvPr/>
          </p:nvSpPr>
          <p:spPr>
            <a:xfrm>
              <a:off x="3430350" y="2364625"/>
              <a:ext cx="25" cy="10325"/>
            </a:xfrm>
            <a:custGeom>
              <a:avLst/>
              <a:gdLst/>
              <a:ahLst/>
              <a:cxnLst/>
              <a:rect l="l" t="t" r="r" b="b"/>
              <a:pathLst>
                <a:path w="1" h="413" extrusionOk="0">
                  <a:moveTo>
                    <a:pt x="1" y="1"/>
                  </a:moveTo>
                  <a:lnTo>
                    <a:pt x="1" y="1"/>
                  </a:lnTo>
                  <a:lnTo>
                    <a:pt x="1" y="412"/>
                  </a:lnTo>
                  <a:lnTo>
                    <a:pt x="1" y="412"/>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16"/>
            <p:cNvSpPr/>
            <p:nvPr/>
          </p:nvSpPr>
          <p:spPr>
            <a:xfrm>
              <a:off x="3430350" y="2364625"/>
              <a:ext cx="825" cy="10325"/>
            </a:xfrm>
            <a:custGeom>
              <a:avLst/>
              <a:gdLst/>
              <a:ahLst/>
              <a:cxnLst/>
              <a:rect l="l" t="t" r="r" b="b"/>
              <a:pathLst>
                <a:path w="33" h="413" extrusionOk="0">
                  <a:moveTo>
                    <a:pt x="1" y="1"/>
                  </a:moveTo>
                  <a:lnTo>
                    <a:pt x="1" y="412"/>
                  </a:lnTo>
                  <a:lnTo>
                    <a:pt x="32" y="412"/>
                  </a:lnTo>
                  <a:lnTo>
                    <a:pt x="32" y="1"/>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16"/>
            <p:cNvSpPr/>
            <p:nvPr/>
          </p:nvSpPr>
          <p:spPr>
            <a:xfrm>
              <a:off x="3431150" y="2364625"/>
              <a:ext cx="25" cy="10325"/>
            </a:xfrm>
            <a:custGeom>
              <a:avLst/>
              <a:gdLst/>
              <a:ahLst/>
              <a:cxnLst/>
              <a:rect l="l" t="t" r="r" b="b"/>
              <a:pathLst>
                <a:path w="1" h="413" extrusionOk="0">
                  <a:moveTo>
                    <a:pt x="0" y="1"/>
                  </a:moveTo>
                  <a:lnTo>
                    <a:pt x="0" y="1"/>
                  </a:lnTo>
                  <a:lnTo>
                    <a:pt x="0" y="412"/>
                  </a:lnTo>
                  <a:lnTo>
                    <a:pt x="0" y="412"/>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16"/>
            <p:cNvSpPr/>
            <p:nvPr/>
          </p:nvSpPr>
          <p:spPr>
            <a:xfrm>
              <a:off x="3431150" y="2364625"/>
              <a:ext cx="25" cy="10325"/>
            </a:xfrm>
            <a:custGeom>
              <a:avLst/>
              <a:gdLst/>
              <a:ahLst/>
              <a:cxnLst/>
              <a:rect l="l" t="t" r="r" b="b"/>
              <a:pathLst>
                <a:path w="1" h="413" extrusionOk="0">
                  <a:moveTo>
                    <a:pt x="0" y="1"/>
                  </a:moveTo>
                  <a:lnTo>
                    <a:pt x="0" y="1"/>
                  </a:lnTo>
                  <a:lnTo>
                    <a:pt x="0" y="412"/>
                  </a:lnTo>
                  <a:lnTo>
                    <a:pt x="0" y="412"/>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16"/>
            <p:cNvSpPr/>
            <p:nvPr/>
          </p:nvSpPr>
          <p:spPr>
            <a:xfrm>
              <a:off x="3431150" y="2364625"/>
              <a:ext cx="825" cy="10325"/>
            </a:xfrm>
            <a:custGeom>
              <a:avLst/>
              <a:gdLst/>
              <a:ahLst/>
              <a:cxnLst/>
              <a:rect l="l" t="t" r="r" b="b"/>
              <a:pathLst>
                <a:path w="33" h="413" extrusionOk="0">
                  <a:moveTo>
                    <a:pt x="0" y="1"/>
                  </a:moveTo>
                  <a:lnTo>
                    <a:pt x="0" y="412"/>
                  </a:lnTo>
                  <a:lnTo>
                    <a:pt x="32" y="412"/>
                  </a:lnTo>
                  <a:lnTo>
                    <a:pt x="32" y="1"/>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16"/>
            <p:cNvSpPr/>
            <p:nvPr/>
          </p:nvSpPr>
          <p:spPr>
            <a:xfrm>
              <a:off x="3431150" y="2364625"/>
              <a:ext cx="825" cy="10325"/>
            </a:xfrm>
            <a:custGeom>
              <a:avLst/>
              <a:gdLst/>
              <a:ahLst/>
              <a:cxnLst/>
              <a:rect l="l" t="t" r="r" b="b"/>
              <a:pathLst>
                <a:path w="33" h="413" extrusionOk="0">
                  <a:moveTo>
                    <a:pt x="0" y="1"/>
                  </a:moveTo>
                  <a:lnTo>
                    <a:pt x="0" y="412"/>
                  </a:lnTo>
                  <a:lnTo>
                    <a:pt x="32" y="412"/>
                  </a:lnTo>
                  <a:lnTo>
                    <a:pt x="32" y="1"/>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16"/>
            <p:cNvSpPr/>
            <p:nvPr/>
          </p:nvSpPr>
          <p:spPr>
            <a:xfrm>
              <a:off x="3431950" y="2364625"/>
              <a:ext cx="25" cy="10325"/>
            </a:xfrm>
            <a:custGeom>
              <a:avLst/>
              <a:gdLst/>
              <a:ahLst/>
              <a:cxnLst/>
              <a:rect l="l" t="t" r="r" b="b"/>
              <a:pathLst>
                <a:path w="1" h="413" extrusionOk="0">
                  <a:moveTo>
                    <a:pt x="0" y="1"/>
                  </a:moveTo>
                  <a:lnTo>
                    <a:pt x="0" y="1"/>
                  </a:lnTo>
                  <a:lnTo>
                    <a:pt x="0" y="412"/>
                  </a:lnTo>
                  <a:lnTo>
                    <a:pt x="0" y="412"/>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16"/>
            <p:cNvSpPr/>
            <p:nvPr/>
          </p:nvSpPr>
          <p:spPr>
            <a:xfrm>
              <a:off x="3431950" y="2364625"/>
              <a:ext cx="25" cy="10325"/>
            </a:xfrm>
            <a:custGeom>
              <a:avLst/>
              <a:gdLst/>
              <a:ahLst/>
              <a:cxnLst/>
              <a:rect l="l" t="t" r="r" b="b"/>
              <a:pathLst>
                <a:path w="1" h="413" extrusionOk="0">
                  <a:moveTo>
                    <a:pt x="0" y="1"/>
                  </a:moveTo>
                  <a:lnTo>
                    <a:pt x="0" y="1"/>
                  </a:lnTo>
                  <a:lnTo>
                    <a:pt x="0" y="412"/>
                  </a:lnTo>
                  <a:lnTo>
                    <a:pt x="0" y="412"/>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16"/>
            <p:cNvSpPr/>
            <p:nvPr/>
          </p:nvSpPr>
          <p:spPr>
            <a:xfrm>
              <a:off x="3431950" y="2364625"/>
              <a:ext cx="800" cy="10325"/>
            </a:xfrm>
            <a:custGeom>
              <a:avLst/>
              <a:gdLst/>
              <a:ahLst/>
              <a:cxnLst/>
              <a:rect l="l" t="t" r="r" b="b"/>
              <a:pathLst>
                <a:path w="32" h="413" extrusionOk="0">
                  <a:moveTo>
                    <a:pt x="0" y="1"/>
                  </a:moveTo>
                  <a:lnTo>
                    <a:pt x="0" y="412"/>
                  </a:lnTo>
                  <a:lnTo>
                    <a:pt x="32" y="412"/>
                  </a:lnTo>
                  <a:lnTo>
                    <a:pt x="32" y="1"/>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16"/>
            <p:cNvSpPr/>
            <p:nvPr/>
          </p:nvSpPr>
          <p:spPr>
            <a:xfrm>
              <a:off x="3432725" y="2364625"/>
              <a:ext cx="25" cy="10325"/>
            </a:xfrm>
            <a:custGeom>
              <a:avLst/>
              <a:gdLst/>
              <a:ahLst/>
              <a:cxnLst/>
              <a:rect l="l" t="t" r="r" b="b"/>
              <a:pathLst>
                <a:path w="1" h="413" extrusionOk="0">
                  <a:moveTo>
                    <a:pt x="1" y="1"/>
                  </a:moveTo>
                  <a:lnTo>
                    <a:pt x="1" y="1"/>
                  </a:lnTo>
                  <a:lnTo>
                    <a:pt x="1" y="412"/>
                  </a:lnTo>
                  <a:lnTo>
                    <a:pt x="1" y="412"/>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16"/>
            <p:cNvSpPr/>
            <p:nvPr/>
          </p:nvSpPr>
          <p:spPr>
            <a:xfrm>
              <a:off x="3432725" y="2364625"/>
              <a:ext cx="25" cy="10325"/>
            </a:xfrm>
            <a:custGeom>
              <a:avLst/>
              <a:gdLst/>
              <a:ahLst/>
              <a:cxnLst/>
              <a:rect l="l" t="t" r="r" b="b"/>
              <a:pathLst>
                <a:path w="1" h="413" extrusionOk="0">
                  <a:moveTo>
                    <a:pt x="1" y="1"/>
                  </a:moveTo>
                  <a:lnTo>
                    <a:pt x="1" y="1"/>
                  </a:lnTo>
                  <a:lnTo>
                    <a:pt x="1" y="412"/>
                  </a:lnTo>
                  <a:lnTo>
                    <a:pt x="1" y="412"/>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16"/>
            <p:cNvSpPr/>
            <p:nvPr/>
          </p:nvSpPr>
          <p:spPr>
            <a:xfrm>
              <a:off x="3432725" y="2364625"/>
              <a:ext cx="825" cy="10325"/>
            </a:xfrm>
            <a:custGeom>
              <a:avLst/>
              <a:gdLst/>
              <a:ahLst/>
              <a:cxnLst/>
              <a:rect l="l" t="t" r="r" b="b"/>
              <a:pathLst>
                <a:path w="33" h="413" extrusionOk="0">
                  <a:moveTo>
                    <a:pt x="1" y="1"/>
                  </a:moveTo>
                  <a:lnTo>
                    <a:pt x="1" y="412"/>
                  </a:lnTo>
                  <a:lnTo>
                    <a:pt x="32" y="412"/>
                  </a:lnTo>
                  <a:lnTo>
                    <a:pt x="32" y="1"/>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16"/>
            <p:cNvSpPr/>
            <p:nvPr/>
          </p:nvSpPr>
          <p:spPr>
            <a:xfrm>
              <a:off x="3433525" y="2364625"/>
              <a:ext cx="25" cy="10325"/>
            </a:xfrm>
            <a:custGeom>
              <a:avLst/>
              <a:gdLst/>
              <a:ahLst/>
              <a:cxnLst/>
              <a:rect l="l" t="t" r="r" b="b"/>
              <a:pathLst>
                <a:path w="1" h="413" extrusionOk="0">
                  <a:moveTo>
                    <a:pt x="0" y="1"/>
                  </a:moveTo>
                  <a:lnTo>
                    <a:pt x="0" y="1"/>
                  </a:lnTo>
                  <a:lnTo>
                    <a:pt x="0" y="412"/>
                  </a:lnTo>
                  <a:lnTo>
                    <a:pt x="0" y="412"/>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16"/>
            <p:cNvSpPr/>
            <p:nvPr/>
          </p:nvSpPr>
          <p:spPr>
            <a:xfrm>
              <a:off x="3433525" y="2364625"/>
              <a:ext cx="25" cy="10325"/>
            </a:xfrm>
            <a:custGeom>
              <a:avLst/>
              <a:gdLst/>
              <a:ahLst/>
              <a:cxnLst/>
              <a:rect l="l" t="t" r="r" b="b"/>
              <a:pathLst>
                <a:path w="1" h="413" extrusionOk="0">
                  <a:moveTo>
                    <a:pt x="0" y="1"/>
                  </a:moveTo>
                  <a:lnTo>
                    <a:pt x="0" y="1"/>
                  </a:lnTo>
                  <a:lnTo>
                    <a:pt x="0" y="412"/>
                  </a:lnTo>
                  <a:lnTo>
                    <a:pt x="0" y="412"/>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16"/>
            <p:cNvSpPr/>
            <p:nvPr/>
          </p:nvSpPr>
          <p:spPr>
            <a:xfrm>
              <a:off x="3433525" y="2364625"/>
              <a:ext cx="25" cy="10325"/>
            </a:xfrm>
            <a:custGeom>
              <a:avLst/>
              <a:gdLst/>
              <a:ahLst/>
              <a:cxnLst/>
              <a:rect l="l" t="t" r="r" b="b"/>
              <a:pathLst>
                <a:path w="1" h="413" extrusionOk="0">
                  <a:moveTo>
                    <a:pt x="0" y="1"/>
                  </a:moveTo>
                  <a:lnTo>
                    <a:pt x="0" y="1"/>
                  </a:lnTo>
                  <a:lnTo>
                    <a:pt x="0" y="412"/>
                  </a:lnTo>
                  <a:lnTo>
                    <a:pt x="0" y="412"/>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16"/>
            <p:cNvSpPr/>
            <p:nvPr/>
          </p:nvSpPr>
          <p:spPr>
            <a:xfrm>
              <a:off x="3434325" y="2364625"/>
              <a:ext cx="25" cy="10325"/>
            </a:xfrm>
            <a:custGeom>
              <a:avLst/>
              <a:gdLst/>
              <a:ahLst/>
              <a:cxnLst/>
              <a:rect l="l" t="t" r="r" b="b"/>
              <a:pathLst>
                <a:path w="1" h="413" extrusionOk="0">
                  <a:moveTo>
                    <a:pt x="0" y="1"/>
                  </a:moveTo>
                  <a:lnTo>
                    <a:pt x="0" y="1"/>
                  </a:lnTo>
                  <a:lnTo>
                    <a:pt x="0" y="412"/>
                  </a:lnTo>
                  <a:lnTo>
                    <a:pt x="0" y="412"/>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16"/>
            <p:cNvSpPr/>
            <p:nvPr/>
          </p:nvSpPr>
          <p:spPr>
            <a:xfrm>
              <a:off x="3434325" y="2364625"/>
              <a:ext cx="25" cy="10325"/>
            </a:xfrm>
            <a:custGeom>
              <a:avLst/>
              <a:gdLst/>
              <a:ahLst/>
              <a:cxnLst/>
              <a:rect l="l" t="t" r="r" b="b"/>
              <a:pathLst>
                <a:path w="1" h="413" extrusionOk="0">
                  <a:moveTo>
                    <a:pt x="0" y="1"/>
                  </a:moveTo>
                  <a:lnTo>
                    <a:pt x="0" y="1"/>
                  </a:lnTo>
                  <a:lnTo>
                    <a:pt x="0" y="412"/>
                  </a:lnTo>
                  <a:lnTo>
                    <a:pt x="0" y="412"/>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16"/>
            <p:cNvSpPr/>
            <p:nvPr/>
          </p:nvSpPr>
          <p:spPr>
            <a:xfrm>
              <a:off x="3434325" y="2364625"/>
              <a:ext cx="25" cy="10325"/>
            </a:xfrm>
            <a:custGeom>
              <a:avLst/>
              <a:gdLst/>
              <a:ahLst/>
              <a:cxnLst/>
              <a:rect l="l" t="t" r="r" b="b"/>
              <a:pathLst>
                <a:path w="1" h="413" extrusionOk="0">
                  <a:moveTo>
                    <a:pt x="0" y="1"/>
                  </a:moveTo>
                  <a:lnTo>
                    <a:pt x="0" y="1"/>
                  </a:lnTo>
                  <a:lnTo>
                    <a:pt x="0" y="412"/>
                  </a:lnTo>
                  <a:lnTo>
                    <a:pt x="0" y="412"/>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16"/>
            <p:cNvSpPr/>
            <p:nvPr/>
          </p:nvSpPr>
          <p:spPr>
            <a:xfrm>
              <a:off x="3434325" y="2364625"/>
              <a:ext cx="800" cy="10325"/>
            </a:xfrm>
            <a:custGeom>
              <a:avLst/>
              <a:gdLst/>
              <a:ahLst/>
              <a:cxnLst/>
              <a:rect l="l" t="t" r="r" b="b"/>
              <a:pathLst>
                <a:path w="32" h="413" extrusionOk="0">
                  <a:moveTo>
                    <a:pt x="0" y="1"/>
                  </a:moveTo>
                  <a:lnTo>
                    <a:pt x="0" y="412"/>
                  </a:lnTo>
                  <a:lnTo>
                    <a:pt x="32" y="412"/>
                  </a:lnTo>
                  <a:lnTo>
                    <a:pt x="32" y="1"/>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16"/>
            <p:cNvSpPr/>
            <p:nvPr/>
          </p:nvSpPr>
          <p:spPr>
            <a:xfrm>
              <a:off x="3435100" y="2364625"/>
              <a:ext cx="25" cy="10325"/>
            </a:xfrm>
            <a:custGeom>
              <a:avLst/>
              <a:gdLst/>
              <a:ahLst/>
              <a:cxnLst/>
              <a:rect l="l" t="t" r="r" b="b"/>
              <a:pathLst>
                <a:path w="1" h="413" extrusionOk="0">
                  <a:moveTo>
                    <a:pt x="1" y="1"/>
                  </a:moveTo>
                  <a:lnTo>
                    <a:pt x="1" y="1"/>
                  </a:lnTo>
                  <a:lnTo>
                    <a:pt x="1" y="412"/>
                  </a:lnTo>
                  <a:lnTo>
                    <a:pt x="1" y="412"/>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16"/>
            <p:cNvSpPr/>
            <p:nvPr/>
          </p:nvSpPr>
          <p:spPr>
            <a:xfrm>
              <a:off x="3435100" y="2364625"/>
              <a:ext cx="25" cy="10325"/>
            </a:xfrm>
            <a:custGeom>
              <a:avLst/>
              <a:gdLst/>
              <a:ahLst/>
              <a:cxnLst/>
              <a:rect l="l" t="t" r="r" b="b"/>
              <a:pathLst>
                <a:path w="1" h="413" extrusionOk="0">
                  <a:moveTo>
                    <a:pt x="1" y="1"/>
                  </a:moveTo>
                  <a:lnTo>
                    <a:pt x="1" y="1"/>
                  </a:lnTo>
                  <a:lnTo>
                    <a:pt x="1" y="412"/>
                  </a:lnTo>
                  <a:lnTo>
                    <a:pt x="1" y="412"/>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16"/>
            <p:cNvSpPr/>
            <p:nvPr/>
          </p:nvSpPr>
          <p:spPr>
            <a:xfrm>
              <a:off x="3435100" y="2364625"/>
              <a:ext cx="25" cy="10325"/>
            </a:xfrm>
            <a:custGeom>
              <a:avLst/>
              <a:gdLst/>
              <a:ahLst/>
              <a:cxnLst/>
              <a:rect l="l" t="t" r="r" b="b"/>
              <a:pathLst>
                <a:path w="1" h="413" extrusionOk="0">
                  <a:moveTo>
                    <a:pt x="1" y="1"/>
                  </a:moveTo>
                  <a:lnTo>
                    <a:pt x="1" y="1"/>
                  </a:lnTo>
                  <a:lnTo>
                    <a:pt x="1" y="412"/>
                  </a:lnTo>
                  <a:lnTo>
                    <a:pt x="1" y="412"/>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16"/>
            <p:cNvSpPr/>
            <p:nvPr/>
          </p:nvSpPr>
          <p:spPr>
            <a:xfrm>
              <a:off x="3435900" y="2364625"/>
              <a:ext cx="25" cy="10325"/>
            </a:xfrm>
            <a:custGeom>
              <a:avLst/>
              <a:gdLst/>
              <a:ahLst/>
              <a:cxnLst/>
              <a:rect l="l" t="t" r="r" b="b"/>
              <a:pathLst>
                <a:path w="1" h="413" extrusionOk="0">
                  <a:moveTo>
                    <a:pt x="0" y="1"/>
                  </a:moveTo>
                  <a:lnTo>
                    <a:pt x="0" y="1"/>
                  </a:lnTo>
                  <a:lnTo>
                    <a:pt x="0" y="412"/>
                  </a:lnTo>
                  <a:lnTo>
                    <a:pt x="0" y="412"/>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16"/>
            <p:cNvSpPr/>
            <p:nvPr/>
          </p:nvSpPr>
          <p:spPr>
            <a:xfrm>
              <a:off x="3435900" y="2364625"/>
              <a:ext cx="25" cy="10325"/>
            </a:xfrm>
            <a:custGeom>
              <a:avLst/>
              <a:gdLst/>
              <a:ahLst/>
              <a:cxnLst/>
              <a:rect l="l" t="t" r="r" b="b"/>
              <a:pathLst>
                <a:path w="1" h="413" extrusionOk="0">
                  <a:moveTo>
                    <a:pt x="0" y="1"/>
                  </a:moveTo>
                  <a:lnTo>
                    <a:pt x="0" y="1"/>
                  </a:lnTo>
                  <a:lnTo>
                    <a:pt x="0" y="412"/>
                  </a:lnTo>
                  <a:lnTo>
                    <a:pt x="0" y="412"/>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16"/>
            <p:cNvSpPr/>
            <p:nvPr/>
          </p:nvSpPr>
          <p:spPr>
            <a:xfrm>
              <a:off x="3435900" y="2364625"/>
              <a:ext cx="25" cy="10325"/>
            </a:xfrm>
            <a:custGeom>
              <a:avLst/>
              <a:gdLst/>
              <a:ahLst/>
              <a:cxnLst/>
              <a:rect l="l" t="t" r="r" b="b"/>
              <a:pathLst>
                <a:path w="1" h="413" extrusionOk="0">
                  <a:moveTo>
                    <a:pt x="0" y="1"/>
                  </a:moveTo>
                  <a:lnTo>
                    <a:pt x="0" y="1"/>
                  </a:lnTo>
                  <a:lnTo>
                    <a:pt x="0" y="412"/>
                  </a:lnTo>
                  <a:lnTo>
                    <a:pt x="0" y="412"/>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16"/>
            <p:cNvSpPr/>
            <p:nvPr/>
          </p:nvSpPr>
          <p:spPr>
            <a:xfrm>
              <a:off x="3436700" y="2364625"/>
              <a:ext cx="25" cy="10325"/>
            </a:xfrm>
            <a:custGeom>
              <a:avLst/>
              <a:gdLst/>
              <a:ahLst/>
              <a:cxnLst/>
              <a:rect l="l" t="t" r="r" b="b"/>
              <a:pathLst>
                <a:path w="1" h="413" extrusionOk="0">
                  <a:moveTo>
                    <a:pt x="0" y="1"/>
                  </a:moveTo>
                  <a:lnTo>
                    <a:pt x="0" y="1"/>
                  </a:lnTo>
                  <a:lnTo>
                    <a:pt x="0" y="412"/>
                  </a:lnTo>
                  <a:lnTo>
                    <a:pt x="0" y="412"/>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16"/>
            <p:cNvSpPr/>
            <p:nvPr/>
          </p:nvSpPr>
          <p:spPr>
            <a:xfrm>
              <a:off x="3436700" y="2364625"/>
              <a:ext cx="25" cy="10325"/>
            </a:xfrm>
            <a:custGeom>
              <a:avLst/>
              <a:gdLst/>
              <a:ahLst/>
              <a:cxnLst/>
              <a:rect l="l" t="t" r="r" b="b"/>
              <a:pathLst>
                <a:path w="1" h="413" extrusionOk="0">
                  <a:moveTo>
                    <a:pt x="0" y="1"/>
                  </a:moveTo>
                  <a:lnTo>
                    <a:pt x="0" y="1"/>
                  </a:lnTo>
                  <a:lnTo>
                    <a:pt x="0" y="412"/>
                  </a:lnTo>
                  <a:lnTo>
                    <a:pt x="0" y="412"/>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16"/>
            <p:cNvSpPr/>
            <p:nvPr/>
          </p:nvSpPr>
          <p:spPr>
            <a:xfrm>
              <a:off x="3365425" y="2391550"/>
              <a:ext cx="25" cy="8725"/>
            </a:xfrm>
            <a:custGeom>
              <a:avLst/>
              <a:gdLst/>
              <a:ahLst/>
              <a:cxnLst/>
              <a:rect l="l" t="t" r="r" b="b"/>
              <a:pathLst>
                <a:path w="1" h="349" extrusionOk="0">
                  <a:moveTo>
                    <a:pt x="1" y="0"/>
                  </a:moveTo>
                  <a:lnTo>
                    <a:pt x="1" y="0"/>
                  </a:lnTo>
                  <a:lnTo>
                    <a:pt x="1" y="349"/>
                  </a:lnTo>
                  <a:lnTo>
                    <a:pt x="1" y="349"/>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16"/>
            <p:cNvSpPr/>
            <p:nvPr/>
          </p:nvSpPr>
          <p:spPr>
            <a:xfrm>
              <a:off x="3365425" y="2391550"/>
              <a:ext cx="25" cy="8725"/>
            </a:xfrm>
            <a:custGeom>
              <a:avLst/>
              <a:gdLst/>
              <a:ahLst/>
              <a:cxnLst/>
              <a:rect l="l" t="t" r="r" b="b"/>
              <a:pathLst>
                <a:path w="1" h="349" extrusionOk="0">
                  <a:moveTo>
                    <a:pt x="1" y="0"/>
                  </a:moveTo>
                  <a:lnTo>
                    <a:pt x="1" y="0"/>
                  </a:lnTo>
                  <a:lnTo>
                    <a:pt x="1" y="349"/>
                  </a:lnTo>
                  <a:lnTo>
                    <a:pt x="1" y="349"/>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16"/>
            <p:cNvSpPr/>
            <p:nvPr/>
          </p:nvSpPr>
          <p:spPr>
            <a:xfrm>
              <a:off x="3365425" y="2391550"/>
              <a:ext cx="25" cy="8725"/>
            </a:xfrm>
            <a:custGeom>
              <a:avLst/>
              <a:gdLst/>
              <a:ahLst/>
              <a:cxnLst/>
              <a:rect l="l" t="t" r="r" b="b"/>
              <a:pathLst>
                <a:path w="1" h="349" extrusionOk="0">
                  <a:moveTo>
                    <a:pt x="1" y="0"/>
                  </a:moveTo>
                  <a:lnTo>
                    <a:pt x="1" y="0"/>
                  </a:lnTo>
                  <a:lnTo>
                    <a:pt x="1" y="349"/>
                  </a:lnTo>
                  <a:lnTo>
                    <a:pt x="1" y="349"/>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16"/>
            <p:cNvSpPr/>
            <p:nvPr/>
          </p:nvSpPr>
          <p:spPr>
            <a:xfrm>
              <a:off x="3366225" y="2391550"/>
              <a:ext cx="25" cy="8725"/>
            </a:xfrm>
            <a:custGeom>
              <a:avLst/>
              <a:gdLst/>
              <a:ahLst/>
              <a:cxnLst/>
              <a:rect l="l" t="t" r="r" b="b"/>
              <a:pathLst>
                <a:path w="1" h="349" extrusionOk="0">
                  <a:moveTo>
                    <a:pt x="0" y="0"/>
                  </a:moveTo>
                  <a:lnTo>
                    <a:pt x="0" y="0"/>
                  </a:lnTo>
                  <a:lnTo>
                    <a:pt x="0" y="349"/>
                  </a:lnTo>
                  <a:lnTo>
                    <a:pt x="0" y="349"/>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16"/>
            <p:cNvSpPr/>
            <p:nvPr/>
          </p:nvSpPr>
          <p:spPr>
            <a:xfrm>
              <a:off x="3366225" y="2391550"/>
              <a:ext cx="25" cy="8725"/>
            </a:xfrm>
            <a:custGeom>
              <a:avLst/>
              <a:gdLst/>
              <a:ahLst/>
              <a:cxnLst/>
              <a:rect l="l" t="t" r="r" b="b"/>
              <a:pathLst>
                <a:path w="1" h="349" extrusionOk="0">
                  <a:moveTo>
                    <a:pt x="0" y="0"/>
                  </a:moveTo>
                  <a:lnTo>
                    <a:pt x="0" y="0"/>
                  </a:lnTo>
                  <a:lnTo>
                    <a:pt x="0" y="349"/>
                  </a:lnTo>
                  <a:lnTo>
                    <a:pt x="0" y="349"/>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16"/>
            <p:cNvSpPr/>
            <p:nvPr/>
          </p:nvSpPr>
          <p:spPr>
            <a:xfrm>
              <a:off x="3366225" y="2391550"/>
              <a:ext cx="25" cy="8725"/>
            </a:xfrm>
            <a:custGeom>
              <a:avLst/>
              <a:gdLst/>
              <a:ahLst/>
              <a:cxnLst/>
              <a:rect l="l" t="t" r="r" b="b"/>
              <a:pathLst>
                <a:path w="1" h="349" extrusionOk="0">
                  <a:moveTo>
                    <a:pt x="0" y="0"/>
                  </a:moveTo>
                  <a:lnTo>
                    <a:pt x="0" y="0"/>
                  </a:lnTo>
                  <a:lnTo>
                    <a:pt x="0" y="349"/>
                  </a:lnTo>
                  <a:lnTo>
                    <a:pt x="0" y="349"/>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16"/>
            <p:cNvSpPr/>
            <p:nvPr/>
          </p:nvSpPr>
          <p:spPr>
            <a:xfrm>
              <a:off x="3366225" y="2391550"/>
              <a:ext cx="825" cy="8725"/>
            </a:xfrm>
            <a:custGeom>
              <a:avLst/>
              <a:gdLst/>
              <a:ahLst/>
              <a:cxnLst/>
              <a:rect l="l" t="t" r="r" b="b"/>
              <a:pathLst>
                <a:path w="33" h="349" extrusionOk="0">
                  <a:moveTo>
                    <a:pt x="0" y="0"/>
                  </a:moveTo>
                  <a:lnTo>
                    <a:pt x="0" y="349"/>
                  </a:lnTo>
                  <a:lnTo>
                    <a:pt x="32" y="349"/>
                  </a:lnTo>
                  <a:lnTo>
                    <a:pt x="32" y="0"/>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16"/>
            <p:cNvSpPr/>
            <p:nvPr/>
          </p:nvSpPr>
          <p:spPr>
            <a:xfrm>
              <a:off x="3367025" y="2391550"/>
              <a:ext cx="25" cy="8725"/>
            </a:xfrm>
            <a:custGeom>
              <a:avLst/>
              <a:gdLst/>
              <a:ahLst/>
              <a:cxnLst/>
              <a:rect l="l" t="t" r="r" b="b"/>
              <a:pathLst>
                <a:path w="1" h="349" extrusionOk="0">
                  <a:moveTo>
                    <a:pt x="0" y="0"/>
                  </a:moveTo>
                  <a:lnTo>
                    <a:pt x="0" y="0"/>
                  </a:lnTo>
                  <a:lnTo>
                    <a:pt x="0" y="349"/>
                  </a:lnTo>
                  <a:lnTo>
                    <a:pt x="0" y="349"/>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16"/>
            <p:cNvSpPr/>
            <p:nvPr/>
          </p:nvSpPr>
          <p:spPr>
            <a:xfrm>
              <a:off x="3367025" y="2391550"/>
              <a:ext cx="25" cy="8725"/>
            </a:xfrm>
            <a:custGeom>
              <a:avLst/>
              <a:gdLst/>
              <a:ahLst/>
              <a:cxnLst/>
              <a:rect l="l" t="t" r="r" b="b"/>
              <a:pathLst>
                <a:path w="1" h="349" extrusionOk="0">
                  <a:moveTo>
                    <a:pt x="0" y="0"/>
                  </a:moveTo>
                  <a:lnTo>
                    <a:pt x="0" y="0"/>
                  </a:lnTo>
                  <a:lnTo>
                    <a:pt x="0" y="349"/>
                  </a:lnTo>
                  <a:lnTo>
                    <a:pt x="0" y="349"/>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16"/>
            <p:cNvSpPr/>
            <p:nvPr/>
          </p:nvSpPr>
          <p:spPr>
            <a:xfrm>
              <a:off x="3367025" y="2391550"/>
              <a:ext cx="25" cy="8725"/>
            </a:xfrm>
            <a:custGeom>
              <a:avLst/>
              <a:gdLst/>
              <a:ahLst/>
              <a:cxnLst/>
              <a:rect l="l" t="t" r="r" b="b"/>
              <a:pathLst>
                <a:path w="1" h="349" extrusionOk="0">
                  <a:moveTo>
                    <a:pt x="0" y="0"/>
                  </a:moveTo>
                  <a:lnTo>
                    <a:pt x="0" y="0"/>
                  </a:lnTo>
                  <a:lnTo>
                    <a:pt x="0" y="349"/>
                  </a:lnTo>
                  <a:lnTo>
                    <a:pt x="0" y="349"/>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16"/>
            <p:cNvSpPr/>
            <p:nvPr/>
          </p:nvSpPr>
          <p:spPr>
            <a:xfrm>
              <a:off x="3367800" y="2391550"/>
              <a:ext cx="25" cy="8725"/>
            </a:xfrm>
            <a:custGeom>
              <a:avLst/>
              <a:gdLst/>
              <a:ahLst/>
              <a:cxnLst/>
              <a:rect l="l" t="t" r="r" b="b"/>
              <a:pathLst>
                <a:path w="1" h="349" extrusionOk="0">
                  <a:moveTo>
                    <a:pt x="1" y="0"/>
                  </a:moveTo>
                  <a:lnTo>
                    <a:pt x="1" y="0"/>
                  </a:lnTo>
                  <a:lnTo>
                    <a:pt x="1" y="349"/>
                  </a:lnTo>
                  <a:lnTo>
                    <a:pt x="1" y="349"/>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16"/>
            <p:cNvSpPr/>
            <p:nvPr/>
          </p:nvSpPr>
          <p:spPr>
            <a:xfrm>
              <a:off x="3367800" y="2391550"/>
              <a:ext cx="25" cy="8725"/>
            </a:xfrm>
            <a:custGeom>
              <a:avLst/>
              <a:gdLst/>
              <a:ahLst/>
              <a:cxnLst/>
              <a:rect l="l" t="t" r="r" b="b"/>
              <a:pathLst>
                <a:path w="1" h="349" extrusionOk="0">
                  <a:moveTo>
                    <a:pt x="1" y="0"/>
                  </a:moveTo>
                  <a:lnTo>
                    <a:pt x="1" y="0"/>
                  </a:lnTo>
                  <a:lnTo>
                    <a:pt x="1" y="349"/>
                  </a:lnTo>
                  <a:lnTo>
                    <a:pt x="1" y="349"/>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16"/>
            <p:cNvSpPr/>
            <p:nvPr/>
          </p:nvSpPr>
          <p:spPr>
            <a:xfrm>
              <a:off x="3367800" y="2391550"/>
              <a:ext cx="25" cy="8725"/>
            </a:xfrm>
            <a:custGeom>
              <a:avLst/>
              <a:gdLst/>
              <a:ahLst/>
              <a:cxnLst/>
              <a:rect l="l" t="t" r="r" b="b"/>
              <a:pathLst>
                <a:path w="1" h="349" extrusionOk="0">
                  <a:moveTo>
                    <a:pt x="1" y="0"/>
                  </a:moveTo>
                  <a:lnTo>
                    <a:pt x="1" y="0"/>
                  </a:lnTo>
                  <a:lnTo>
                    <a:pt x="1" y="349"/>
                  </a:lnTo>
                  <a:lnTo>
                    <a:pt x="1" y="349"/>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16"/>
            <p:cNvSpPr/>
            <p:nvPr/>
          </p:nvSpPr>
          <p:spPr>
            <a:xfrm>
              <a:off x="3367800" y="2391550"/>
              <a:ext cx="825" cy="8725"/>
            </a:xfrm>
            <a:custGeom>
              <a:avLst/>
              <a:gdLst/>
              <a:ahLst/>
              <a:cxnLst/>
              <a:rect l="l" t="t" r="r" b="b"/>
              <a:pathLst>
                <a:path w="33" h="349" extrusionOk="0">
                  <a:moveTo>
                    <a:pt x="1" y="0"/>
                  </a:moveTo>
                  <a:lnTo>
                    <a:pt x="1" y="349"/>
                  </a:lnTo>
                  <a:lnTo>
                    <a:pt x="33" y="349"/>
                  </a:lnTo>
                  <a:lnTo>
                    <a:pt x="33" y="0"/>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16"/>
            <p:cNvSpPr/>
            <p:nvPr/>
          </p:nvSpPr>
          <p:spPr>
            <a:xfrm>
              <a:off x="3368600" y="2391550"/>
              <a:ext cx="25" cy="8725"/>
            </a:xfrm>
            <a:custGeom>
              <a:avLst/>
              <a:gdLst/>
              <a:ahLst/>
              <a:cxnLst/>
              <a:rect l="l" t="t" r="r" b="b"/>
              <a:pathLst>
                <a:path w="1" h="349" extrusionOk="0">
                  <a:moveTo>
                    <a:pt x="1" y="0"/>
                  </a:moveTo>
                  <a:lnTo>
                    <a:pt x="1" y="0"/>
                  </a:lnTo>
                  <a:lnTo>
                    <a:pt x="1" y="349"/>
                  </a:lnTo>
                  <a:lnTo>
                    <a:pt x="1" y="349"/>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16"/>
            <p:cNvSpPr/>
            <p:nvPr/>
          </p:nvSpPr>
          <p:spPr>
            <a:xfrm>
              <a:off x="3368600" y="2391550"/>
              <a:ext cx="25" cy="8725"/>
            </a:xfrm>
            <a:custGeom>
              <a:avLst/>
              <a:gdLst/>
              <a:ahLst/>
              <a:cxnLst/>
              <a:rect l="l" t="t" r="r" b="b"/>
              <a:pathLst>
                <a:path w="1" h="349" extrusionOk="0">
                  <a:moveTo>
                    <a:pt x="1" y="0"/>
                  </a:moveTo>
                  <a:lnTo>
                    <a:pt x="1" y="0"/>
                  </a:lnTo>
                  <a:lnTo>
                    <a:pt x="1" y="349"/>
                  </a:lnTo>
                  <a:lnTo>
                    <a:pt x="1" y="349"/>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16"/>
            <p:cNvSpPr/>
            <p:nvPr/>
          </p:nvSpPr>
          <p:spPr>
            <a:xfrm>
              <a:off x="3368600" y="2391550"/>
              <a:ext cx="825" cy="8725"/>
            </a:xfrm>
            <a:custGeom>
              <a:avLst/>
              <a:gdLst/>
              <a:ahLst/>
              <a:cxnLst/>
              <a:rect l="l" t="t" r="r" b="b"/>
              <a:pathLst>
                <a:path w="33" h="349" extrusionOk="0">
                  <a:moveTo>
                    <a:pt x="1" y="0"/>
                  </a:moveTo>
                  <a:lnTo>
                    <a:pt x="1" y="349"/>
                  </a:lnTo>
                  <a:lnTo>
                    <a:pt x="32" y="349"/>
                  </a:lnTo>
                  <a:lnTo>
                    <a:pt x="32" y="0"/>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16"/>
            <p:cNvSpPr/>
            <p:nvPr/>
          </p:nvSpPr>
          <p:spPr>
            <a:xfrm>
              <a:off x="3369400" y="2391550"/>
              <a:ext cx="25" cy="8725"/>
            </a:xfrm>
            <a:custGeom>
              <a:avLst/>
              <a:gdLst/>
              <a:ahLst/>
              <a:cxnLst/>
              <a:rect l="l" t="t" r="r" b="b"/>
              <a:pathLst>
                <a:path w="1" h="349" extrusionOk="0">
                  <a:moveTo>
                    <a:pt x="0" y="0"/>
                  </a:moveTo>
                  <a:lnTo>
                    <a:pt x="0" y="0"/>
                  </a:lnTo>
                  <a:lnTo>
                    <a:pt x="0" y="349"/>
                  </a:lnTo>
                  <a:lnTo>
                    <a:pt x="0" y="349"/>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16"/>
            <p:cNvSpPr/>
            <p:nvPr/>
          </p:nvSpPr>
          <p:spPr>
            <a:xfrm>
              <a:off x="3369400" y="2391550"/>
              <a:ext cx="25" cy="8725"/>
            </a:xfrm>
            <a:custGeom>
              <a:avLst/>
              <a:gdLst/>
              <a:ahLst/>
              <a:cxnLst/>
              <a:rect l="l" t="t" r="r" b="b"/>
              <a:pathLst>
                <a:path w="1" h="349" extrusionOk="0">
                  <a:moveTo>
                    <a:pt x="0" y="0"/>
                  </a:moveTo>
                  <a:lnTo>
                    <a:pt x="0" y="0"/>
                  </a:lnTo>
                  <a:lnTo>
                    <a:pt x="0" y="349"/>
                  </a:lnTo>
                  <a:lnTo>
                    <a:pt x="0" y="349"/>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16"/>
            <p:cNvSpPr/>
            <p:nvPr/>
          </p:nvSpPr>
          <p:spPr>
            <a:xfrm>
              <a:off x="3369400" y="2391550"/>
              <a:ext cx="800" cy="8725"/>
            </a:xfrm>
            <a:custGeom>
              <a:avLst/>
              <a:gdLst/>
              <a:ahLst/>
              <a:cxnLst/>
              <a:rect l="l" t="t" r="r" b="b"/>
              <a:pathLst>
                <a:path w="32" h="349" extrusionOk="0">
                  <a:moveTo>
                    <a:pt x="0" y="0"/>
                  </a:moveTo>
                  <a:lnTo>
                    <a:pt x="0" y="349"/>
                  </a:lnTo>
                  <a:lnTo>
                    <a:pt x="32" y="349"/>
                  </a:lnTo>
                  <a:lnTo>
                    <a:pt x="32" y="0"/>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16"/>
            <p:cNvSpPr/>
            <p:nvPr/>
          </p:nvSpPr>
          <p:spPr>
            <a:xfrm>
              <a:off x="3370175" y="2391550"/>
              <a:ext cx="25" cy="8725"/>
            </a:xfrm>
            <a:custGeom>
              <a:avLst/>
              <a:gdLst/>
              <a:ahLst/>
              <a:cxnLst/>
              <a:rect l="l" t="t" r="r" b="b"/>
              <a:pathLst>
                <a:path w="1" h="349" extrusionOk="0">
                  <a:moveTo>
                    <a:pt x="1" y="0"/>
                  </a:moveTo>
                  <a:lnTo>
                    <a:pt x="1" y="0"/>
                  </a:lnTo>
                  <a:lnTo>
                    <a:pt x="1" y="349"/>
                  </a:lnTo>
                  <a:lnTo>
                    <a:pt x="1" y="349"/>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16"/>
            <p:cNvSpPr/>
            <p:nvPr/>
          </p:nvSpPr>
          <p:spPr>
            <a:xfrm>
              <a:off x="3370175" y="2391550"/>
              <a:ext cx="25" cy="8725"/>
            </a:xfrm>
            <a:custGeom>
              <a:avLst/>
              <a:gdLst/>
              <a:ahLst/>
              <a:cxnLst/>
              <a:rect l="l" t="t" r="r" b="b"/>
              <a:pathLst>
                <a:path w="1" h="349" extrusionOk="0">
                  <a:moveTo>
                    <a:pt x="1" y="0"/>
                  </a:moveTo>
                  <a:lnTo>
                    <a:pt x="1" y="0"/>
                  </a:lnTo>
                  <a:lnTo>
                    <a:pt x="1" y="349"/>
                  </a:lnTo>
                  <a:lnTo>
                    <a:pt x="1" y="349"/>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16"/>
            <p:cNvSpPr/>
            <p:nvPr/>
          </p:nvSpPr>
          <p:spPr>
            <a:xfrm>
              <a:off x="3370175" y="2391550"/>
              <a:ext cx="25" cy="8725"/>
            </a:xfrm>
            <a:custGeom>
              <a:avLst/>
              <a:gdLst/>
              <a:ahLst/>
              <a:cxnLst/>
              <a:rect l="l" t="t" r="r" b="b"/>
              <a:pathLst>
                <a:path w="1" h="349" extrusionOk="0">
                  <a:moveTo>
                    <a:pt x="1" y="0"/>
                  </a:moveTo>
                  <a:lnTo>
                    <a:pt x="1" y="0"/>
                  </a:lnTo>
                  <a:lnTo>
                    <a:pt x="1" y="349"/>
                  </a:lnTo>
                  <a:lnTo>
                    <a:pt x="1" y="349"/>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16"/>
            <p:cNvSpPr/>
            <p:nvPr/>
          </p:nvSpPr>
          <p:spPr>
            <a:xfrm>
              <a:off x="3370175" y="2391550"/>
              <a:ext cx="825" cy="8725"/>
            </a:xfrm>
            <a:custGeom>
              <a:avLst/>
              <a:gdLst/>
              <a:ahLst/>
              <a:cxnLst/>
              <a:rect l="l" t="t" r="r" b="b"/>
              <a:pathLst>
                <a:path w="33" h="349" extrusionOk="0">
                  <a:moveTo>
                    <a:pt x="1" y="0"/>
                  </a:moveTo>
                  <a:lnTo>
                    <a:pt x="1" y="349"/>
                  </a:lnTo>
                  <a:lnTo>
                    <a:pt x="33" y="349"/>
                  </a:lnTo>
                  <a:lnTo>
                    <a:pt x="33" y="0"/>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16"/>
            <p:cNvSpPr/>
            <p:nvPr/>
          </p:nvSpPr>
          <p:spPr>
            <a:xfrm>
              <a:off x="3370975" y="2391550"/>
              <a:ext cx="25" cy="8725"/>
            </a:xfrm>
            <a:custGeom>
              <a:avLst/>
              <a:gdLst/>
              <a:ahLst/>
              <a:cxnLst/>
              <a:rect l="l" t="t" r="r" b="b"/>
              <a:pathLst>
                <a:path w="1" h="349" extrusionOk="0">
                  <a:moveTo>
                    <a:pt x="1" y="0"/>
                  </a:moveTo>
                  <a:lnTo>
                    <a:pt x="1" y="0"/>
                  </a:lnTo>
                  <a:lnTo>
                    <a:pt x="1" y="349"/>
                  </a:lnTo>
                  <a:lnTo>
                    <a:pt x="1" y="349"/>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16"/>
            <p:cNvSpPr/>
            <p:nvPr/>
          </p:nvSpPr>
          <p:spPr>
            <a:xfrm>
              <a:off x="3370975" y="2391550"/>
              <a:ext cx="25" cy="8725"/>
            </a:xfrm>
            <a:custGeom>
              <a:avLst/>
              <a:gdLst/>
              <a:ahLst/>
              <a:cxnLst/>
              <a:rect l="l" t="t" r="r" b="b"/>
              <a:pathLst>
                <a:path w="1" h="349" extrusionOk="0">
                  <a:moveTo>
                    <a:pt x="1" y="0"/>
                  </a:moveTo>
                  <a:lnTo>
                    <a:pt x="1" y="0"/>
                  </a:lnTo>
                  <a:lnTo>
                    <a:pt x="1" y="349"/>
                  </a:lnTo>
                  <a:lnTo>
                    <a:pt x="1" y="349"/>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16"/>
            <p:cNvSpPr/>
            <p:nvPr/>
          </p:nvSpPr>
          <p:spPr>
            <a:xfrm>
              <a:off x="3370975" y="2391550"/>
              <a:ext cx="25" cy="8725"/>
            </a:xfrm>
            <a:custGeom>
              <a:avLst/>
              <a:gdLst/>
              <a:ahLst/>
              <a:cxnLst/>
              <a:rect l="l" t="t" r="r" b="b"/>
              <a:pathLst>
                <a:path w="1" h="349" extrusionOk="0">
                  <a:moveTo>
                    <a:pt x="1" y="0"/>
                  </a:moveTo>
                  <a:lnTo>
                    <a:pt x="1" y="0"/>
                  </a:lnTo>
                  <a:lnTo>
                    <a:pt x="1" y="349"/>
                  </a:lnTo>
                  <a:lnTo>
                    <a:pt x="1" y="349"/>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16"/>
            <p:cNvSpPr/>
            <p:nvPr/>
          </p:nvSpPr>
          <p:spPr>
            <a:xfrm>
              <a:off x="3371775" y="2391550"/>
              <a:ext cx="25" cy="8725"/>
            </a:xfrm>
            <a:custGeom>
              <a:avLst/>
              <a:gdLst/>
              <a:ahLst/>
              <a:cxnLst/>
              <a:rect l="l" t="t" r="r" b="b"/>
              <a:pathLst>
                <a:path w="1" h="349" extrusionOk="0">
                  <a:moveTo>
                    <a:pt x="0" y="0"/>
                  </a:moveTo>
                  <a:lnTo>
                    <a:pt x="0" y="0"/>
                  </a:lnTo>
                  <a:lnTo>
                    <a:pt x="0" y="349"/>
                  </a:lnTo>
                  <a:lnTo>
                    <a:pt x="0" y="349"/>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16"/>
            <p:cNvSpPr/>
            <p:nvPr/>
          </p:nvSpPr>
          <p:spPr>
            <a:xfrm>
              <a:off x="3371775" y="2391550"/>
              <a:ext cx="25" cy="8725"/>
            </a:xfrm>
            <a:custGeom>
              <a:avLst/>
              <a:gdLst/>
              <a:ahLst/>
              <a:cxnLst/>
              <a:rect l="l" t="t" r="r" b="b"/>
              <a:pathLst>
                <a:path w="1" h="349" extrusionOk="0">
                  <a:moveTo>
                    <a:pt x="0" y="0"/>
                  </a:moveTo>
                  <a:lnTo>
                    <a:pt x="0" y="0"/>
                  </a:lnTo>
                  <a:lnTo>
                    <a:pt x="0" y="349"/>
                  </a:lnTo>
                  <a:lnTo>
                    <a:pt x="0" y="349"/>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16"/>
            <p:cNvSpPr/>
            <p:nvPr/>
          </p:nvSpPr>
          <p:spPr>
            <a:xfrm>
              <a:off x="3371775" y="2391550"/>
              <a:ext cx="25" cy="8725"/>
            </a:xfrm>
            <a:custGeom>
              <a:avLst/>
              <a:gdLst/>
              <a:ahLst/>
              <a:cxnLst/>
              <a:rect l="l" t="t" r="r" b="b"/>
              <a:pathLst>
                <a:path w="1" h="349" extrusionOk="0">
                  <a:moveTo>
                    <a:pt x="0" y="0"/>
                  </a:moveTo>
                  <a:lnTo>
                    <a:pt x="0" y="0"/>
                  </a:lnTo>
                  <a:lnTo>
                    <a:pt x="0" y="349"/>
                  </a:lnTo>
                  <a:lnTo>
                    <a:pt x="0" y="349"/>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16"/>
            <p:cNvSpPr/>
            <p:nvPr/>
          </p:nvSpPr>
          <p:spPr>
            <a:xfrm>
              <a:off x="3371775" y="2391550"/>
              <a:ext cx="800" cy="8725"/>
            </a:xfrm>
            <a:custGeom>
              <a:avLst/>
              <a:gdLst/>
              <a:ahLst/>
              <a:cxnLst/>
              <a:rect l="l" t="t" r="r" b="b"/>
              <a:pathLst>
                <a:path w="32" h="349" extrusionOk="0">
                  <a:moveTo>
                    <a:pt x="0" y="0"/>
                  </a:moveTo>
                  <a:lnTo>
                    <a:pt x="0" y="349"/>
                  </a:lnTo>
                  <a:lnTo>
                    <a:pt x="32" y="349"/>
                  </a:lnTo>
                  <a:lnTo>
                    <a:pt x="32" y="0"/>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16"/>
            <p:cNvSpPr/>
            <p:nvPr/>
          </p:nvSpPr>
          <p:spPr>
            <a:xfrm>
              <a:off x="3372550" y="2391550"/>
              <a:ext cx="25" cy="8725"/>
            </a:xfrm>
            <a:custGeom>
              <a:avLst/>
              <a:gdLst/>
              <a:ahLst/>
              <a:cxnLst/>
              <a:rect l="l" t="t" r="r" b="b"/>
              <a:pathLst>
                <a:path w="1" h="349" extrusionOk="0">
                  <a:moveTo>
                    <a:pt x="1" y="0"/>
                  </a:moveTo>
                  <a:lnTo>
                    <a:pt x="1" y="0"/>
                  </a:lnTo>
                  <a:lnTo>
                    <a:pt x="1" y="349"/>
                  </a:lnTo>
                  <a:lnTo>
                    <a:pt x="1" y="349"/>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16"/>
            <p:cNvSpPr/>
            <p:nvPr/>
          </p:nvSpPr>
          <p:spPr>
            <a:xfrm>
              <a:off x="3372550" y="2391550"/>
              <a:ext cx="25" cy="8725"/>
            </a:xfrm>
            <a:custGeom>
              <a:avLst/>
              <a:gdLst/>
              <a:ahLst/>
              <a:cxnLst/>
              <a:rect l="l" t="t" r="r" b="b"/>
              <a:pathLst>
                <a:path w="1" h="349" extrusionOk="0">
                  <a:moveTo>
                    <a:pt x="1" y="0"/>
                  </a:moveTo>
                  <a:lnTo>
                    <a:pt x="1" y="0"/>
                  </a:lnTo>
                  <a:lnTo>
                    <a:pt x="1" y="349"/>
                  </a:lnTo>
                  <a:lnTo>
                    <a:pt x="1" y="349"/>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16"/>
            <p:cNvSpPr/>
            <p:nvPr/>
          </p:nvSpPr>
          <p:spPr>
            <a:xfrm>
              <a:off x="3372550" y="2391550"/>
              <a:ext cx="825" cy="8725"/>
            </a:xfrm>
            <a:custGeom>
              <a:avLst/>
              <a:gdLst/>
              <a:ahLst/>
              <a:cxnLst/>
              <a:rect l="l" t="t" r="r" b="b"/>
              <a:pathLst>
                <a:path w="33" h="349" extrusionOk="0">
                  <a:moveTo>
                    <a:pt x="1" y="0"/>
                  </a:moveTo>
                  <a:lnTo>
                    <a:pt x="1" y="349"/>
                  </a:lnTo>
                  <a:lnTo>
                    <a:pt x="33" y="349"/>
                  </a:lnTo>
                  <a:lnTo>
                    <a:pt x="33" y="0"/>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16"/>
            <p:cNvSpPr/>
            <p:nvPr/>
          </p:nvSpPr>
          <p:spPr>
            <a:xfrm>
              <a:off x="3373350" y="2391550"/>
              <a:ext cx="25" cy="8725"/>
            </a:xfrm>
            <a:custGeom>
              <a:avLst/>
              <a:gdLst/>
              <a:ahLst/>
              <a:cxnLst/>
              <a:rect l="l" t="t" r="r" b="b"/>
              <a:pathLst>
                <a:path w="1" h="349" extrusionOk="0">
                  <a:moveTo>
                    <a:pt x="1" y="0"/>
                  </a:moveTo>
                  <a:lnTo>
                    <a:pt x="1" y="0"/>
                  </a:lnTo>
                  <a:lnTo>
                    <a:pt x="1" y="349"/>
                  </a:lnTo>
                  <a:lnTo>
                    <a:pt x="1" y="349"/>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16"/>
            <p:cNvSpPr/>
            <p:nvPr/>
          </p:nvSpPr>
          <p:spPr>
            <a:xfrm>
              <a:off x="3373350" y="2391550"/>
              <a:ext cx="25" cy="8725"/>
            </a:xfrm>
            <a:custGeom>
              <a:avLst/>
              <a:gdLst/>
              <a:ahLst/>
              <a:cxnLst/>
              <a:rect l="l" t="t" r="r" b="b"/>
              <a:pathLst>
                <a:path w="1" h="349" extrusionOk="0">
                  <a:moveTo>
                    <a:pt x="1" y="0"/>
                  </a:moveTo>
                  <a:lnTo>
                    <a:pt x="1" y="0"/>
                  </a:lnTo>
                  <a:lnTo>
                    <a:pt x="1" y="349"/>
                  </a:lnTo>
                  <a:lnTo>
                    <a:pt x="1" y="349"/>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16"/>
            <p:cNvSpPr/>
            <p:nvPr/>
          </p:nvSpPr>
          <p:spPr>
            <a:xfrm>
              <a:off x="3373350" y="2391550"/>
              <a:ext cx="825" cy="8725"/>
            </a:xfrm>
            <a:custGeom>
              <a:avLst/>
              <a:gdLst/>
              <a:ahLst/>
              <a:cxnLst/>
              <a:rect l="l" t="t" r="r" b="b"/>
              <a:pathLst>
                <a:path w="33" h="349" extrusionOk="0">
                  <a:moveTo>
                    <a:pt x="1" y="0"/>
                  </a:moveTo>
                  <a:lnTo>
                    <a:pt x="1" y="349"/>
                  </a:lnTo>
                  <a:lnTo>
                    <a:pt x="32" y="349"/>
                  </a:lnTo>
                  <a:lnTo>
                    <a:pt x="32" y="0"/>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16"/>
            <p:cNvSpPr/>
            <p:nvPr/>
          </p:nvSpPr>
          <p:spPr>
            <a:xfrm>
              <a:off x="3373350" y="2391550"/>
              <a:ext cx="825" cy="8725"/>
            </a:xfrm>
            <a:custGeom>
              <a:avLst/>
              <a:gdLst/>
              <a:ahLst/>
              <a:cxnLst/>
              <a:rect l="l" t="t" r="r" b="b"/>
              <a:pathLst>
                <a:path w="33" h="349" extrusionOk="0">
                  <a:moveTo>
                    <a:pt x="1" y="0"/>
                  </a:moveTo>
                  <a:lnTo>
                    <a:pt x="1" y="349"/>
                  </a:lnTo>
                  <a:lnTo>
                    <a:pt x="32" y="349"/>
                  </a:lnTo>
                  <a:lnTo>
                    <a:pt x="32" y="0"/>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16"/>
            <p:cNvSpPr/>
            <p:nvPr/>
          </p:nvSpPr>
          <p:spPr>
            <a:xfrm>
              <a:off x="3374150" y="2391550"/>
              <a:ext cx="25" cy="8725"/>
            </a:xfrm>
            <a:custGeom>
              <a:avLst/>
              <a:gdLst/>
              <a:ahLst/>
              <a:cxnLst/>
              <a:rect l="l" t="t" r="r" b="b"/>
              <a:pathLst>
                <a:path w="1" h="349" extrusionOk="0">
                  <a:moveTo>
                    <a:pt x="0" y="0"/>
                  </a:moveTo>
                  <a:lnTo>
                    <a:pt x="0" y="0"/>
                  </a:lnTo>
                  <a:lnTo>
                    <a:pt x="0" y="349"/>
                  </a:lnTo>
                  <a:lnTo>
                    <a:pt x="0" y="349"/>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16"/>
            <p:cNvSpPr/>
            <p:nvPr/>
          </p:nvSpPr>
          <p:spPr>
            <a:xfrm>
              <a:off x="3302100" y="2364625"/>
              <a:ext cx="800" cy="10325"/>
            </a:xfrm>
            <a:custGeom>
              <a:avLst/>
              <a:gdLst/>
              <a:ahLst/>
              <a:cxnLst/>
              <a:rect l="l" t="t" r="r" b="b"/>
              <a:pathLst>
                <a:path w="32" h="413" extrusionOk="0">
                  <a:moveTo>
                    <a:pt x="0" y="1"/>
                  </a:moveTo>
                  <a:lnTo>
                    <a:pt x="0" y="412"/>
                  </a:lnTo>
                  <a:lnTo>
                    <a:pt x="32" y="412"/>
                  </a:lnTo>
                  <a:lnTo>
                    <a:pt x="32" y="1"/>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16"/>
            <p:cNvSpPr/>
            <p:nvPr/>
          </p:nvSpPr>
          <p:spPr>
            <a:xfrm>
              <a:off x="3302875" y="2364625"/>
              <a:ext cx="25" cy="10325"/>
            </a:xfrm>
            <a:custGeom>
              <a:avLst/>
              <a:gdLst/>
              <a:ahLst/>
              <a:cxnLst/>
              <a:rect l="l" t="t" r="r" b="b"/>
              <a:pathLst>
                <a:path w="1" h="413" extrusionOk="0">
                  <a:moveTo>
                    <a:pt x="1" y="1"/>
                  </a:moveTo>
                  <a:lnTo>
                    <a:pt x="1" y="1"/>
                  </a:lnTo>
                  <a:lnTo>
                    <a:pt x="1" y="412"/>
                  </a:lnTo>
                  <a:lnTo>
                    <a:pt x="1" y="412"/>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16"/>
            <p:cNvSpPr/>
            <p:nvPr/>
          </p:nvSpPr>
          <p:spPr>
            <a:xfrm>
              <a:off x="3302875" y="2364625"/>
              <a:ext cx="825" cy="10325"/>
            </a:xfrm>
            <a:custGeom>
              <a:avLst/>
              <a:gdLst/>
              <a:ahLst/>
              <a:cxnLst/>
              <a:rect l="l" t="t" r="r" b="b"/>
              <a:pathLst>
                <a:path w="33" h="413" extrusionOk="0">
                  <a:moveTo>
                    <a:pt x="1" y="1"/>
                  </a:moveTo>
                  <a:lnTo>
                    <a:pt x="1" y="412"/>
                  </a:lnTo>
                  <a:lnTo>
                    <a:pt x="33" y="412"/>
                  </a:lnTo>
                  <a:lnTo>
                    <a:pt x="33" y="1"/>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16"/>
            <p:cNvSpPr/>
            <p:nvPr/>
          </p:nvSpPr>
          <p:spPr>
            <a:xfrm>
              <a:off x="3303675" y="2364625"/>
              <a:ext cx="25" cy="10325"/>
            </a:xfrm>
            <a:custGeom>
              <a:avLst/>
              <a:gdLst/>
              <a:ahLst/>
              <a:cxnLst/>
              <a:rect l="l" t="t" r="r" b="b"/>
              <a:pathLst>
                <a:path w="1" h="413" extrusionOk="0">
                  <a:moveTo>
                    <a:pt x="1" y="1"/>
                  </a:moveTo>
                  <a:lnTo>
                    <a:pt x="1" y="1"/>
                  </a:lnTo>
                  <a:lnTo>
                    <a:pt x="1" y="412"/>
                  </a:lnTo>
                  <a:lnTo>
                    <a:pt x="1" y="412"/>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16"/>
            <p:cNvSpPr/>
            <p:nvPr/>
          </p:nvSpPr>
          <p:spPr>
            <a:xfrm>
              <a:off x="3303675" y="2364625"/>
              <a:ext cx="25" cy="10325"/>
            </a:xfrm>
            <a:custGeom>
              <a:avLst/>
              <a:gdLst/>
              <a:ahLst/>
              <a:cxnLst/>
              <a:rect l="l" t="t" r="r" b="b"/>
              <a:pathLst>
                <a:path w="1" h="413" extrusionOk="0">
                  <a:moveTo>
                    <a:pt x="1" y="1"/>
                  </a:moveTo>
                  <a:lnTo>
                    <a:pt x="1" y="1"/>
                  </a:lnTo>
                  <a:lnTo>
                    <a:pt x="1" y="412"/>
                  </a:lnTo>
                  <a:lnTo>
                    <a:pt x="1" y="412"/>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16"/>
            <p:cNvSpPr/>
            <p:nvPr/>
          </p:nvSpPr>
          <p:spPr>
            <a:xfrm>
              <a:off x="3303675" y="2364625"/>
              <a:ext cx="25" cy="10325"/>
            </a:xfrm>
            <a:custGeom>
              <a:avLst/>
              <a:gdLst/>
              <a:ahLst/>
              <a:cxnLst/>
              <a:rect l="l" t="t" r="r" b="b"/>
              <a:pathLst>
                <a:path w="1" h="413" extrusionOk="0">
                  <a:moveTo>
                    <a:pt x="1" y="1"/>
                  </a:moveTo>
                  <a:lnTo>
                    <a:pt x="1" y="1"/>
                  </a:lnTo>
                  <a:lnTo>
                    <a:pt x="1" y="412"/>
                  </a:lnTo>
                  <a:lnTo>
                    <a:pt x="1" y="412"/>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16"/>
            <p:cNvSpPr/>
            <p:nvPr/>
          </p:nvSpPr>
          <p:spPr>
            <a:xfrm>
              <a:off x="3303675" y="2364625"/>
              <a:ext cx="825" cy="10325"/>
            </a:xfrm>
            <a:custGeom>
              <a:avLst/>
              <a:gdLst/>
              <a:ahLst/>
              <a:cxnLst/>
              <a:rect l="l" t="t" r="r" b="b"/>
              <a:pathLst>
                <a:path w="33" h="413" extrusionOk="0">
                  <a:moveTo>
                    <a:pt x="1" y="1"/>
                  </a:moveTo>
                  <a:lnTo>
                    <a:pt x="1" y="412"/>
                  </a:lnTo>
                  <a:lnTo>
                    <a:pt x="32" y="412"/>
                  </a:lnTo>
                  <a:lnTo>
                    <a:pt x="32" y="1"/>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16"/>
            <p:cNvSpPr/>
            <p:nvPr/>
          </p:nvSpPr>
          <p:spPr>
            <a:xfrm>
              <a:off x="3304475" y="2364625"/>
              <a:ext cx="25" cy="10325"/>
            </a:xfrm>
            <a:custGeom>
              <a:avLst/>
              <a:gdLst/>
              <a:ahLst/>
              <a:cxnLst/>
              <a:rect l="l" t="t" r="r" b="b"/>
              <a:pathLst>
                <a:path w="1" h="413" extrusionOk="0">
                  <a:moveTo>
                    <a:pt x="0" y="1"/>
                  </a:moveTo>
                  <a:lnTo>
                    <a:pt x="0" y="1"/>
                  </a:lnTo>
                  <a:lnTo>
                    <a:pt x="0" y="412"/>
                  </a:lnTo>
                  <a:lnTo>
                    <a:pt x="0" y="412"/>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16"/>
            <p:cNvSpPr/>
            <p:nvPr/>
          </p:nvSpPr>
          <p:spPr>
            <a:xfrm>
              <a:off x="3304475" y="2364625"/>
              <a:ext cx="25" cy="10325"/>
            </a:xfrm>
            <a:custGeom>
              <a:avLst/>
              <a:gdLst/>
              <a:ahLst/>
              <a:cxnLst/>
              <a:rect l="l" t="t" r="r" b="b"/>
              <a:pathLst>
                <a:path w="1" h="413" extrusionOk="0">
                  <a:moveTo>
                    <a:pt x="0" y="1"/>
                  </a:moveTo>
                  <a:lnTo>
                    <a:pt x="0" y="1"/>
                  </a:lnTo>
                  <a:lnTo>
                    <a:pt x="0" y="412"/>
                  </a:lnTo>
                  <a:lnTo>
                    <a:pt x="0" y="412"/>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16"/>
            <p:cNvSpPr/>
            <p:nvPr/>
          </p:nvSpPr>
          <p:spPr>
            <a:xfrm>
              <a:off x="3304475" y="2364625"/>
              <a:ext cx="25" cy="10325"/>
            </a:xfrm>
            <a:custGeom>
              <a:avLst/>
              <a:gdLst/>
              <a:ahLst/>
              <a:cxnLst/>
              <a:rect l="l" t="t" r="r" b="b"/>
              <a:pathLst>
                <a:path w="1" h="413" extrusionOk="0">
                  <a:moveTo>
                    <a:pt x="0" y="1"/>
                  </a:moveTo>
                  <a:lnTo>
                    <a:pt x="0" y="1"/>
                  </a:lnTo>
                  <a:lnTo>
                    <a:pt x="0" y="412"/>
                  </a:lnTo>
                  <a:lnTo>
                    <a:pt x="0" y="412"/>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16"/>
            <p:cNvSpPr/>
            <p:nvPr/>
          </p:nvSpPr>
          <p:spPr>
            <a:xfrm>
              <a:off x="3305250" y="2364625"/>
              <a:ext cx="25" cy="10325"/>
            </a:xfrm>
            <a:custGeom>
              <a:avLst/>
              <a:gdLst/>
              <a:ahLst/>
              <a:cxnLst/>
              <a:rect l="l" t="t" r="r" b="b"/>
              <a:pathLst>
                <a:path w="1" h="413" extrusionOk="0">
                  <a:moveTo>
                    <a:pt x="1" y="1"/>
                  </a:moveTo>
                  <a:lnTo>
                    <a:pt x="1" y="1"/>
                  </a:lnTo>
                  <a:lnTo>
                    <a:pt x="1" y="412"/>
                  </a:lnTo>
                  <a:lnTo>
                    <a:pt x="1" y="412"/>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16"/>
            <p:cNvSpPr/>
            <p:nvPr/>
          </p:nvSpPr>
          <p:spPr>
            <a:xfrm>
              <a:off x="3305250" y="2364625"/>
              <a:ext cx="25" cy="10325"/>
            </a:xfrm>
            <a:custGeom>
              <a:avLst/>
              <a:gdLst/>
              <a:ahLst/>
              <a:cxnLst/>
              <a:rect l="l" t="t" r="r" b="b"/>
              <a:pathLst>
                <a:path w="1" h="413" extrusionOk="0">
                  <a:moveTo>
                    <a:pt x="1" y="1"/>
                  </a:moveTo>
                  <a:lnTo>
                    <a:pt x="1" y="1"/>
                  </a:lnTo>
                  <a:lnTo>
                    <a:pt x="1" y="412"/>
                  </a:lnTo>
                  <a:lnTo>
                    <a:pt x="1" y="412"/>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16"/>
            <p:cNvSpPr/>
            <p:nvPr/>
          </p:nvSpPr>
          <p:spPr>
            <a:xfrm>
              <a:off x="3305250" y="2364625"/>
              <a:ext cx="825" cy="10325"/>
            </a:xfrm>
            <a:custGeom>
              <a:avLst/>
              <a:gdLst/>
              <a:ahLst/>
              <a:cxnLst/>
              <a:rect l="l" t="t" r="r" b="b"/>
              <a:pathLst>
                <a:path w="33" h="413" extrusionOk="0">
                  <a:moveTo>
                    <a:pt x="1" y="1"/>
                  </a:moveTo>
                  <a:lnTo>
                    <a:pt x="1" y="412"/>
                  </a:lnTo>
                  <a:lnTo>
                    <a:pt x="33" y="412"/>
                  </a:lnTo>
                  <a:lnTo>
                    <a:pt x="33" y="1"/>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16"/>
            <p:cNvSpPr/>
            <p:nvPr/>
          </p:nvSpPr>
          <p:spPr>
            <a:xfrm>
              <a:off x="3305250" y="2364625"/>
              <a:ext cx="825" cy="10325"/>
            </a:xfrm>
            <a:custGeom>
              <a:avLst/>
              <a:gdLst/>
              <a:ahLst/>
              <a:cxnLst/>
              <a:rect l="l" t="t" r="r" b="b"/>
              <a:pathLst>
                <a:path w="33" h="413" extrusionOk="0">
                  <a:moveTo>
                    <a:pt x="1" y="1"/>
                  </a:moveTo>
                  <a:lnTo>
                    <a:pt x="1" y="412"/>
                  </a:lnTo>
                  <a:lnTo>
                    <a:pt x="33" y="412"/>
                  </a:lnTo>
                  <a:lnTo>
                    <a:pt x="33" y="1"/>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16"/>
            <p:cNvSpPr/>
            <p:nvPr/>
          </p:nvSpPr>
          <p:spPr>
            <a:xfrm>
              <a:off x="3306050" y="2364625"/>
              <a:ext cx="25" cy="10325"/>
            </a:xfrm>
            <a:custGeom>
              <a:avLst/>
              <a:gdLst/>
              <a:ahLst/>
              <a:cxnLst/>
              <a:rect l="l" t="t" r="r" b="b"/>
              <a:pathLst>
                <a:path w="1" h="413" extrusionOk="0">
                  <a:moveTo>
                    <a:pt x="1" y="1"/>
                  </a:moveTo>
                  <a:lnTo>
                    <a:pt x="1" y="1"/>
                  </a:lnTo>
                  <a:lnTo>
                    <a:pt x="1" y="412"/>
                  </a:lnTo>
                  <a:lnTo>
                    <a:pt x="1" y="412"/>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16"/>
            <p:cNvSpPr/>
            <p:nvPr/>
          </p:nvSpPr>
          <p:spPr>
            <a:xfrm>
              <a:off x="3306050" y="2364625"/>
              <a:ext cx="25" cy="10325"/>
            </a:xfrm>
            <a:custGeom>
              <a:avLst/>
              <a:gdLst/>
              <a:ahLst/>
              <a:cxnLst/>
              <a:rect l="l" t="t" r="r" b="b"/>
              <a:pathLst>
                <a:path w="1" h="413" extrusionOk="0">
                  <a:moveTo>
                    <a:pt x="1" y="1"/>
                  </a:moveTo>
                  <a:lnTo>
                    <a:pt x="1" y="1"/>
                  </a:lnTo>
                  <a:lnTo>
                    <a:pt x="1" y="412"/>
                  </a:lnTo>
                  <a:lnTo>
                    <a:pt x="1" y="412"/>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16"/>
            <p:cNvSpPr/>
            <p:nvPr/>
          </p:nvSpPr>
          <p:spPr>
            <a:xfrm>
              <a:off x="3306050" y="2364625"/>
              <a:ext cx="825" cy="10325"/>
            </a:xfrm>
            <a:custGeom>
              <a:avLst/>
              <a:gdLst/>
              <a:ahLst/>
              <a:cxnLst/>
              <a:rect l="l" t="t" r="r" b="b"/>
              <a:pathLst>
                <a:path w="33" h="413" extrusionOk="0">
                  <a:moveTo>
                    <a:pt x="1" y="1"/>
                  </a:moveTo>
                  <a:lnTo>
                    <a:pt x="1" y="412"/>
                  </a:lnTo>
                  <a:lnTo>
                    <a:pt x="32" y="412"/>
                  </a:lnTo>
                  <a:lnTo>
                    <a:pt x="32" y="1"/>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16"/>
            <p:cNvSpPr/>
            <p:nvPr/>
          </p:nvSpPr>
          <p:spPr>
            <a:xfrm>
              <a:off x="3306850" y="2364625"/>
              <a:ext cx="25" cy="10325"/>
            </a:xfrm>
            <a:custGeom>
              <a:avLst/>
              <a:gdLst/>
              <a:ahLst/>
              <a:cxnLst/>
              <a:rect l="l" t="t" r="r" b="b"/>
              <a:pathLst>
                <a:path w="1" h="413" extrusionOk="0">
                  <a:moveTo>
                    <a:pt x="0" y="1"/>
                  </a:moveTo>
                  <a:lnTo>
                    <a:pt x="0" y="1"/>
                  </a:lnTo>
                  <a:lnTo>
                    <a:pt x="0" y="412"/>
                  </a:lnTo>
                  <a:lnTo>
                    <a:pt x="0" y="412"/>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16"/>
            <p:cNvSpPr/>
            <p:nvPr/>
          </p:nvSpPr>
          <p:spPr>
            <a:xfrm>
              <a:off x="3306850" y="2364625"/>
              <a:ext cx="25" cy="10325"/>
            </a:xfrm>
            <a:custGeom>
              <a:avLst/>
              <a:gdLst/>
              <a:ahLst/>
              <a:cxnLst/>
              <a:rect l="l" t="t" r="r" b="b"/>
              <a:pathLst>
                <a:path w="1" h="413" extrusionOk="0">
                  <a:moveTo>
                    <a:pt x="0" y="1"/>
                  </a:moveTo>
                  <a:lnTo>
                    <a:pt x="0" y="1"/>
                  </a:lnTo>
                  <a:lnTo>
                    <a:pt x="0" y="412"/>
                  </a:lnTo>
                  <a:lnTo>
                    <a:pt x="0" y="412"/>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16"/>
            <p:cNvSpPr/>
            <p:nvPr/>
          </p:nvSpPr>
          <p:spPr>
            <a:xfrm>
              <a:off x="3306850" y="2364625"/>
              <a:ext cx="800" cy="10325"/>
            </a:xfrm>
            <a:custGeom>
              <a:avLst/>
              <a:gdLst/>
              <a:ahLst/>
              <a:cxnLst/>
              <a:rect l="l" t="t" r="r" b="b"/>
              <a:pathLst>
                <a:path w="32" h="413" extrusionOk="0">
                  <a:moveTo>
                    <a:pt x="0" y="1"/>
                  </a:moveTo>
                  <a:lnTo>
                    <a:pt x="0" y="412"/>
                  </a:lnTo>
                  <a:lnTo>
                    <a:pt x="32" y="412"/>
                  </a:lnTo>
                  <a:lnTo>
                    <a:pt x="32" y="1"/>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16"/>
            <p:cNvSpPr/>
            <p:nvPr/>
          </p:nvSpPr>
          <p:spPr>
            <a:xfrm>
              <a:off x="3307625" y="2364625"/>
              <a:ext cx="25" cy="10325"/>
            </a:xfrm>
            <a:custGeom>
              <a:avLst/>
              <a:gdLst/>
              <a:ahLst/>
              <a:cxnLst/>
              <a:rect l="l" t="t" r="r" b="b"/>
              <a:pathLst>
                <a:path w="1" h="413" extrusionOk="0">
                  <a:moveTo>
                    <a:pt x="1" y="1"/>
                  </a:moveTo>
                  <a:lnTo>
                    <a:pt x="1" y="1"/>
                  </a:lnTo>
                  <a:lnTo>
                    <a:pt x="1" y="412"/>
                  </a:lnTo>
                  <a:lnTo>
                    <a:pt x="1" y="412"/>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16"/>
            <p:cNvSpPr/>
            <p:nvPr/>
          </p:nvSpPr>
          <p:spPr>
            <a:xfrm>
              <a:off x="3307625" y="2364625"/>
              <a:ext cx="25" cy="10325"/>
            </a:xfrm>
            <a:custGeom>
              <a:avLst/>
              <a:gdLst/>
              <a:ahLst/>
              <a:cxnLst/>
              <a:rect l="l" t="t" r="r" b="b"/>
              <a:pathLst>
                <a:path w="1" h="413" extrusionOk="0">
                  <a:moveTo>
                    <a:pt x="1" y="1"/>
                  </a:moveTo>
                  <a:lnTo>
                    <a:pt x="1" y="1"/>
                  </a:lnTo>
                  <a:lnTo>
                    <a:pt x="1" y="412"/>
                  </a:lnTo>
                  <a:lnTo>
                    <a:pt x="1" y="412"/>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16"/>
            <p:cNvSpPr/>
            <p:nvPr/>
          </p:nvSpPr>
          <p:spPr>
            <a:xfrm>
              <a:off x="3307625" y="2364625"/>
              <a:ext cx="25" cy="10325"/>
            </a:xfrm>
            <a:custGeom>
              <a:avLst/>
              <a:gdLst/>
              <a:ahLst/>
              <a:cxnLst/>
              <a:rect l="l" t="t" r="r" b="b"/>
              <a:pathLst>
                <a:path w="1" h="413" extrusionOk="0">
                  <a:moveTo>
                    <a:pt x="1" y="1"/>
                  </a:moveTo>
                  <a:lnTo>
                    <a:pt x="1" y="1"/>
                  </a:lnTo>
                  <a:lnTo>
                    <a:pt x="1" y="412"/>
                  </a:lnTo>
                  <a:lnTo>
                    <a:pt x="1" y="412"/>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16"/>
            <p:cNvSpPr/>
            <p:nvPr/>
          </p:nvSpPr>
          <p:spPr>
            <a:xfrm>
              <a:off x="3308425" y="2364625"/>
              <a:ext cx="25" cy="10325"/>
            </a:xfrm>
            <a:custGeom>
              <a:avLst/>
              <a:gdLst/>
              <a:ahLst/>
              <a:cxnLst/>
              <a:rect l="l" t="t" r="r" b="b"/>
              <a:pathLst>
                <a:path w="1" h="413" extrusionOk="0">
                  <a:moveTo>
                    <a:pt x="1" y="1"/>
                  </a:moveTo>
                  <a:lnTo>
                    <a:pt x="1" y="1"/>
                  </a:lnTo>
                  <a:lnTo>
                    <a:pt x="1" y="412"/>
                  </a:lnTo>
                  <a:lnTo>
                    <a:pt x="1" y="412"/>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16"/>
            <p:cNvSpPr/>
            <p:nvPr/>
          </p:nvSpPr>
          <p:spPr>
            <a:xfrm>
              <a:off x="3308425" y="2364625"/>
              <a:ext cx="25" cy="10325"/>
            </a:xfrm>
            <a:custGeom>
              <a:avLst/>
              <a:gdLst/>
              <a:ahLst/>
              <a:cxnLst/>
              <a:rect l="l" t="t" r="r" b="b"/>
              <a:pathLst>
                <a:path w="1" h="413" extrusionOk="0">
                  <a:moveTo>
                    <a:pt x="1" y="1"/>
                  </a:moveTo>
                  <a:lnTo>
                    <a:pt x="1" y="1"/>
                  </a:lnTo>
                  <a:lnTo>
                    <a:pt x="1" y="412"/>
                  </a:lnTo>
                  <a:lnTo>
                    <a:pt x="1" y="412"/>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16"/>
            <p:cNvSpPr/>
            <p:nvPr/>
          </p:nvSpPr>
          <p:spPr>
            <a:xfrm>
              <a:off x="3308425" y="2364625"/>
              <a:ext cx="25" cy="10325"/>
            </a:xfrm>
            <a:custGeom>
              <a:avLst/>
              <a:gdLst/>
              <a:ahLst/>
              <a:cxnLst/>
              <a:rect l="l" t="t" r="r" b="b"/>
              <a:pathLst>
                <a:path w="1" h="413" extrusionOk="0">
                  <a:moveTo>
                    <a:pt x="1" y="1"/>
                  </a:moveTo>
                  <a:lnTo>
                    <a:pt x="1" y="1"/>
                  </a:lnTo>
                  <a:lnTo>
                    <a:pt x="1" y="412"/>
                  </a:lnTo>
                  <a:lnTo>
                    <a:pt x="1" y="412"/>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16"/>
            <p:cNvSpPr/>
            <p:nvPr/>
          </p:nvSpPr>
          <p:spPr>
            <a:xfrm>
              <a:off x="3308425" y="2364625"/>
              <a:ext cx="825" cy="10325"/>
            </a:xfrm>
            <a:custGeom>
              <a:avLst/>
              <a:gdLst/>
              <a:ahLst/>
              <a:cxnLst/>
              <a:rect l="l" t="t" r="r" b="b"/>
              <a:pathLst>
                <a:path w="33" h="413" extrusionOk="0">
                  <a:moveTo>
                    <a:pt x="1" y="1"/>
                  </a:moveTo>
                  <a:lnTo>
                    <a:pt x="1" y="412"/>
                  </a:lnTo>
                  <a:lnTo>
                    <a:pt x="32" y="412"/>
                  </a:lnTo>
                  <a:lnTo>
                    <a:pt x="32" y="1"/>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16"/>
            <p:cNvSpPr/>
            <p:nvPr/>
          </p:nvSpPr>
          <p:spPr>
            <a:xfrm>
              <a:off x="3309225" y="2364625"/>
              <a:ext cx="25" cy="10325"/>
            </a:xfrm>
            <a:custGeom>
              <a:avLst/>
              <a:gdLst/>
              <a:ahLst/>
              <a:cxnLst/>
              <a:rect l="l" t="t" r="r" b="b"/>
              <a:pathLst>
                <a:path w="1" h="413" extrusionOk="0">
                  <a:moveTo>
                    <a:pt x="0" y="1"/>
                  </a:moveTo>
                  <a:lnTo>
                    <a:pt x="0" y="1"/>
                  </a:lnTo>
                  <a:lnTo>
                    <a:pt x="0" y="412"/>
                  </a:lnTo>
                  <a:lnTo>
                    <a:pt x="0" y="412"/>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16"/>
            <p:cNvSpPr/>
            <p:nvPr/>
          </p:nvSpPr>
          <p:spPr>
            <a:xfrm>
              <a:off x="3309225" y="2364625"/>
              <a:ext cx="25" cy="10325"/>
            </a:xfrm>
            <a:custGeom>
              <a:avLst/>
              <a:gdLst/>
              <a:ahLst/>
              <a:cxnLst/>
              <a:rect l="l" t="t" r="r" b="b"/>
              <a:pathLst>
                <a:path w="1" h="413" extrusionOk="0">
                  <a:moveTo>
                    <a:pt x="0" y="1"/>
                  </a:moveTo>
                  <a:lnTo>
                    <a:pt x="0" y="1"/>
                  </a:lnTo>
                  <a:lnTo>
                    <a:pt x="0" y="412"/>
                  </a:lnTo>
                  <a:lnTo>
                    <a:pt x="0" y="412"/>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16"/>
            <p:cNvSpPr/>
            <p:nvPr/>
          </p:nvSpPr>
          <p:spPr>
            <a:xfrm>
              <a:off x="3309225" y="2364625"/>
              <a:ext cx="25" cy="10325"/>
            </a:xfrm>
            <a:custGeom>
              <a:avLst/>
              <a:gdLst/>
              <a:ahLst/>
              <a:cxnLst/>
              <a:rect l="l" t="t" r="r" b="b"/>
              <a:pathLst>
                <a:path w="1" h="413" extrusionOk="0">
                  <a:moveTo>
                    <a:pt x="0" y="1"/>
                  </a:moveTo>
                  <a:lnTo>
                    <a:pt x="0" y="1"/>
                  </a:lnTo>
                  <a:lnTo>
                    <a:pt x="0" y="412"/>
                  </a:lnTo>
                  <a:lnTo>
                    <a:pt x="0" y="412"/>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16"/>
            <p:cNvSpPr/>
            <p:nvPr/>
          </p:nvSpPr>
          <p:spPr>
            <a:xfrm>
              <a:off x="3309225" y="2364625"/>
              <a:ext cx="800" cy="10325"/>
            </a:xfrm>
            <a:custGeom>
              <a:avLst/>
              <a:gdLst/>
              <a:ahLst/>
              <a:cxnLst/>
              <a:rect l="l" t="t" r="r" b="b"/>
              <a:pathLst>
                <a:path w="32" h="413" extrusionOk="0">
                  <a:moveTo>
                    <a:pt x="0" y="1"/>
                  </a:moveTo>
                  <a:lnTo>
                    <a:pt x="0" y="412"/>
                  </a:lnTo>
                  <a:lnTo>
                    <a:pt x="32" y="412"/>
                  </a:lnTo>
                  <a:lnTo>
                    <a:pt x="32" y="1"/>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16"/>
            <p:cNvSpPr/>
            <p:nvPr/>
          </p:nvSpPr>
          <p:spPr>
            <a:xfrm>
              <a:off x="3310000" y="2364625"/>
              <a:ext cx="25" cy="10325"/>
            </a:xfrm>
            <a:custGeom>
              <a:avLst/>
              <a:gdLst/>
              <a:ahLst/>
              <a:cxnLst/>
              <a:rect l="l" t="t" r="r" b="b"/>
              <a:pathLst>
                <a:path w="1" h="413" extrusionOk="0">
                  <a:moveTo>
                    <a:pt x="1" y="1"/>
                  </a:moveTo>
                  <a:lnTo>
                    <a:pt x="1" y="1"/>
                  </a:lnTo>
                  <a:lnTo>
                    <a:pt x="1" y="412"/>
                  </a:lnTo>
                  <a:lnTo>
                    <a:pt x="1" y="412"/>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16"/>
            <p:cNvSpPr/>
            <p:nvPr/>
          </p:nvSpPr>
          <p:spPr>
            <a:xfrm>
              <a:off x="3310000" y="2364625"/>
              <a:ext cx="25" cy="10325"/>
            </a:xfrm>
            <a:custGeom>
              <a:avLst/>
              <a:gdLst/>
              <a:ahLst/>
              <a:cxnLst/>
              <a:rect l="l" t="t" r="r" b="b"/>
              <a:pathLst>
                <a:path w="1" h="413" extrusionOk="0">
                  <a:moveTo>
                    <a:pt x="1" y="1"/>
                  </a:moveTo>
                  <a:lnTo>
                    <a:pt x="1" y="1"/>
                  </a:lnTo>
                  <a:lnTo>
                    <a:pt x="1" y="412"/>
                  </a:lnTo>
                  <a:lnTo>
                    <a:pt x="1" y="412"/>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16"/>
            <p:cNvSpPr/>
            <p:nvPr/>
          </p:nvSpPr>
          <p:spPr>
            <a:xfrm>
              <a:off x="3310000" y="2364625"/>
              <a:ext cx="825" cy="10325"/>
            </a:xfrm>
            <a:custGeom>
              <a:avLst/>
              <a:gdLst/>
              <a:ahLst/>
              <a:cxnLst/>
              <a:rect l="l" t="t" r="r" b="b"/>
              <a:pathLst>
                <a:path w="33" h="413" extrusionOk="0">
                  <a:moveTo>
                    <a:pt x="1" y="1"/>
                  </a:moveTo>
                  <a:lnTo>
                    <a:pt x="1" y="412"/>
                  </a:lnTo>
                  <a:lnTo>
                    <a:pt x="33" y="412"/>
                  </a:lnTo>
                  <a:lnTo>
                    <a:pt x="33" y="1"/>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16"/>
            <p:cNvSpPr/>
            <p:nvPr/>
          </p:nvSpPr>
          <p:spPr>
            <a:xfrm>
              <a:off x="3310800" y="2364625"/>
              <a:ext cx="25" cy="10325"/>
            </a:xfrm>
            <a:custGeom>
              <a:avLst/>
              <a:gdLst/>
              <a:ahLst/>
              <a:cxnLst/>
              <a:rect l="l" t="t" r="r" b="b"/>
              <a:pathLst>
                <a:path w="1" h="413" extrusionOk="0">
                  <a:moveTo>
                    <a:pt x="1" y="1"/>
                  </a:moveTo>
                  <a:lnTo>
                    <a:pt x="1" y="1"/>
                  </a:lnTo>
                  <a:lnTo>
                    <a:pt x="1" y="412"/>
                  </a:lnTo>
                  <a:lnTo>
                    <a:pt x="1" y="412"/>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16"/>
            <p:cNvSpPr/>
            <p:nvPr/>
          </p:nvSpPr>
          <p:spPr>
            <a:xfrm>
              <a:off x="3310800" y="2364625"/>
              <a:ext cx="25" cy="10325"/>
            </a:xfrm>
            <a:custGeom>
              <a:avLst/>
              <a:gdLst/>
              <a:ahLst/>
              <a:cxnLst/>
              <a:rect l="l" t="t" r="r" b="b"/>
              <a:pathLst>
                <a:path w="1" h="413" extrusionOk="0">
                  <a:moveTo>
                    <a:pt x="1" y="1"/>
                  </a:moveTo>
                  <a:lnTo>
                    <a:pt x="1" y="1"/>
                  </a:lnTo>
                  <a:lnTo>
                    <a:pt x="1" y="412"/>
                  </a:lnTo>
                  <a:lnTo>
                    <a:pt x="1" y="412"/>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16"/>
            <p:cNvSpPr/>
            <p:nvPr/>
          </p:nvSpPr>
          <p:spPr>
            <a:xfrm>
              <a:off x="3310800" y="2364625"/>
              <a:ext cx="825" cy="10325"/>
            </a:xfrm>
            <a:custGeom>
              <a:avLst/>
              <a:gdLst/>
              <a:ahLst/>
              <a:cxnLst/>
              <a:rect l="l" t="t" r="r" b="b"/>
              <a:pathLst>
                <a:path w="33" h="413" extrusionOk="0">
                  <a:moveTo>
                    <a:pt x="1" y="1"/>
                  </a:moveTo>
                  <a:lnTo>
                    <a:pt x="1" y="412"/>
                  </a:lnTo>
                  <a:lnTo>
                    <a:pt x="32" y="412"/>
                  </a:lnTo>
                  <a:lnTo>
                    <a:pt x="32" y="1"/>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16"/>
            <p:cNvSpPr/>
            <p:nvPr/>
          </p:nvSpPr>
          <p:spPr>
            <a:xfrm>
              <a:off x="3311600" y="2364625"/>
              <a:ext cx="25" cy="10325"/>
            </a:xfrm>
            <a:custGeom>
              <a:avLst/>
              <a:gdLst/>
              <a:ahLst/>
              <a:cxnLst/>
              <a:rect l="l" t="t" r="r" b="b"/>
              <a:pathLst>
                <a:path w="1" h="413" extrusionOk="0">
                  <a:moveTo>
                    <a:pt x="0" y="1"/>
                  </a:moveTo>
                  <a:lnTo>
                    <a:pt x="0" y="1"/>
                  </a:lnTo>
                  <a:lnTo>
                    <a:pt x="0" y="412"/>
                  </a:lnTo>
                  <a:lnTo>
                    <a:pt x="0" y="412"/>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16"/>
            <p:cNvSpPr/>
            <p:nvPr/>
          </p:nvSpPr>
          <p:spPr>
            <a:xfrm>
              <a:off x="3311600" y="2364625"/>
              <a:ext cx="25" cy="10325"/>
            </a:xfrm>
            <a:custGeom>
              <a:avLst/>
              <a:gdLst/>
              <a:ahLst/>
              <a:cxnLst/>
              <a:rect l="l" t="t" r="r" b="b"/>
              <a:pathLst>
                <a:path w="1" h="413" extrusionOk="0">
                  <a:moveTo>
                    <a:pt x="0" y="1"/>
                  </a:moveTo>
                  <a:lnTo>
                    <a:pt x="0" y="1"/>
                  </a:lnTo>
                  <a:lnTo>
                    <a:pt x="0" y="412"/>
                  </a:lnTo>
                  <a:lnTo>
                    <a:pt x="0" y="412"/>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16"/>
            <p:cNvSpPr/>
            <p:nvPr/>
          </p:nvSpPr>
          <p:spPr>
            <a:xfrm>
              <a:off x="3311600" y="2364625"/>
              <a:ext cx="25" cy="10325"/>
            </a:xfrm>
            <a:custGeom>
              <a:avLst/>
              <a:gdLst/>
              <a:ahLst/>
              <a:cxnLst/>
              <a:rect l="l" t="t" r="r" b="b"/>
              <a:pathLst>
                <a:path w="1" h="413" extrusionOk="0">
                  <a:moveTo>
                    <a:pt x="0" y="1"/>
                  </a:moveTo>
                  <a:lnTo>
                    <a:pt x="0" y="1"/>
                  </a:lnTo>
                  <a:lnTo>
                    <a:pt x="0" y="412"/>
                  </a:lnTo>
                  <a:lnTo>
                    <a:pt x="0" y="412"/>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16"/>
            <p:cNvSpPr/>
            <p:nvPr/>
          </p:nvSpPr>
          <p:spPr>
            <a:xfrm>
              <a:off x="3312375" y="2364625"/>
              <a:ext cx="25" cy="10325"/>
            </a:xfrm>
            <a:custGeom>
              <a:avLst/>
              <a:gdLst/>
              <a:ahLst/>
              <a:cxnLst/>
              <a:rect l="l" t="t" r="r" b="b"/>
              <a:pathLst>
                <a:path w="1" h="413" extrusionOk="0">
                  <a:moveTo>
                    <a:pt x="1" y="1"/>
                  </a:moveTo>
                  <a:lnTo>
                    <a:pt x="1" y="1"/>
                  </a:lnTo>
                  <a:lnTo>
                    <a:pt x="1" y="412"/>
                  </a:lnTo>
                  <a:lnTo>
                    <a:pt x="1" y="412"/>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16"/>
            <p:cNvSpPr/>
            <p:nvPr/>
          </p:nvSpPr>
          <p:spPr>
            <a:xfrm>
              <a:off x="3276750" y="2302875"/>
              <a:ext cx="825" cy="9525"/>
            </a:xfrm>
            <a:custGeom>
              <a:avLst/>
              <a:gdLst/>
              <a:ahLst/>
              <a:cxnLst/>
              <a:rect l="l" t="t" r="r" b="b"/>
              <a:pathLst>
                <a:path w="33" h="381" extrusionOk="0">
                  <a:moveTo>
                    <a:pt x="1" y="0"/>
                  </a:moveTo>
                  <a:lnTo>
                    <a:pt x="1" y="380"/>
                  </a:lnTo>
                  <a:lnTo>
                    <a:pt x="33" y="380"/>
                  </a:lnTo>
                  <a:lnTo>
                    <a:pt x="33" y="0"/>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16"/>
            <p:cNvSpPr/>
            <p:nvPr/>
          </p:nvSpPr>
          <p:spPr>
            <a:xfrm>
              <a:off x="3277550" y="2302875"/>
              <a:ext cx="25" cy="9525"/>
            </a:xfrm>
            <a:custGeom>
              <a:avLst/>
              <a:gdLst/>
              <a:ahLst/>
              <a:cxnLst/>
              <a:rect l="l" t="t" r="r" b="b"/>
              <a:pathLst>
                <a:path w="1" h="381" extrusionOk="0">
                  <a:moveTo>
                    <a:pt x="1" y="0"/>
                  </a:moveTo>
                  <a:lnTo>
                    <a:pt x="1" y="0"/>
                  </a:lnTo>
                  <a:lnTo>
                    <a:pt x="1" y="380"/>
                  </a:lnTo>
                  <a:lnTo>
                    <a:pt x="1" y="380"/>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16"/>
            <p:cNvSpPr/>
            <p:nvPr/>
          </p:nvSpPr>
          <p:spPr>
            <a:xfrm>
              <a:off x="3277550" y="2302875"/>
              <a:ext cx="25" cy="9525"/>
            </a:xfrm>
            <a:custGeom>
              <a:avLst/>
              <a:gdLst/>
              <a:ahLst/>
              <a:cxnLst/>
              <a:rect l="l" t="t" r="r" b="b"/>
              <a:pathLst>
                <a:path w="1" h="381" extrusionOk="0">
                  <a:moveTo>
                    <a:pt x="1" y="0"/>
                  </a:moveTo>
                  <a:lnTo>
                    <a:pt x="1" y="0"/>
                  </a:lnTo>
                  <a:lnTo>
                    <a:pt x="1" y="380"/>
                  </a:lnTo>
                  <a:lnTo>
                    <a:pt x="1" y="380"/>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16"/>
            <p:cNvSpPr/>
            <p:nvPr/>
          </p:nvSpPr>
          <p:spPr>
            <a:xfrm>
              <a:off x="3277550" y="2302875"/>
              <a:ext cx="825" cy="9525"/>
            </a:xfrm>
            <a:custGeom>
              <a:avLst/>
              <a:gdLst/>
              <a:ahLst/>
              <a:cxnLst/>
              <a:rect l="l" t="t" r="r" b="b"/>
              <a:pathLst>
                <a:path w="33" h="381" extrusionOk="0">
                  <a:moveTo>
                    <a:pt x="1" y="0"/>
                  </a:moveTo>
                  <a:lnTo>
                    <a:pt x="1" y="380"/>
                  </a:lnTo>
                  <a:lnTo>
                    <a:pt x="32" y="380"/>
                  </a:lnTo>
                  <a:lnTo>
                    <a:pt x="32" y="0"/>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16"/>
            <p:cNvSpPr/>
            <p:nvPr/>
          </p:nvSpPr>
          <p:spPr>
            <a:xfrm>
              <a:off x="3278350" y="2302875"/>
              <a:ext cx="25" cy="9525"/>
            </a:xfrm>
            <a:custGeom>
              <a:avLst/>
              <a:gdLst/>
              <a:ahLst/>
              <a:cxnLst/>
              <a:rect l="l" t="t" r="r" b="b"/>
              <a:pathLst>
                <a:path w="1" h="381" extrusionOk="0">
                  <a:moveTo>
                    <a:pt x="0" y="0"/>
                  </a:moveTo>
                  <a:lnTo>
                    <a:pt x="0" y="0"/>
                  </a:lnTo>
                  <a:lnTo>
                    <a:pt x="0" y="380"/>
                  </a:lnTo>
                  <a:lnTo>
                    <a:pt x="0" y="380"/>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16"/>
            <p:cNvSpPr/>
            <p:nvPr/>
          </p:nvSpPr>
          <p:spPr>
            <a:xfrm>
              <a:off x="3278350" y="2302875"/>
              <a:ext cx="25" cy="9525"/>
            </a:xfrm>
            <a:custGeom>
              <a:avLst/>
              <a:gdLst/>
              <a:ahLst/>
              <a:cxnLst/>
              <a:rect l="l" t="t" r="r" b="b"/>
              <a:pathLst>
                <a:path w="1" h="381" extrusionOk="0">
                  <a:moveTo>
                    <a:pt x="0" y="0"/>
                  </a:moveTo>
                  <a:lnTo>
                    <a:pt x="0" y="0"/>
                  </a:lnTo>
                  <a:lnTo>
                    <a:pt x="0" y="380"/>
                  </a:lnTo>
                  <a:lnTo>
                    <a:pt x="0" y="380"/>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16"/>
            <p:cNvSpPr/>
            <p:nvPr/>
          </p:nvSpPr>
          <p:spPr>
            <a:xfrm>
              <a:off x="3278350" y="2302875"/>
              <a:ext cx="25" cy="9525"/>
            </a:xfrm>
            <a:custGeom>
              <a:avLst/>
              <a:gdLst/>
              <a:ahLst/>
              <a:cxnLst/>
              <a:rect l="l" t="t" r="r" b="b"/>
              <a:pathLst>
                <a:path w="1" h="381" extrusionOk="0">
                  <a:moveTo>
                    <a:pt x="0" y="0"/>
                  </a:moveTo>
                  <a:lnTo>
                    <a:pt x="0" y="0"/>
                  </a:lnTo>
                  <a:lnTo>
                    <a:pt x="0" y="380"/>
                  </a:lnTo>
                  <a:lnTo>
                    <a:pt x="0" y="380"/>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16"/>
            <p:cNvSpPr/>
            <p:nvPr/>
          </p:nvSpPr>
          <p:spPr>
            <a:xfrm>
              <a:off x="3278350" y="2302875"/>
              <a:ext cx="800" cy="9525"/>
            </a:xfrm>
            <a:custGeom>
              <a:avLst/>
              <a:gdLst/>
              <a:ahLst/>
              <a:cxnLst/>
              <a:rect l="l" t="t" r="r" b="b"/>
              <a:pathLst>
                <a:path w="32" h="381" extrusionOk="0">
                  <a:moveTo>
                    <a:pt x="0" y="0"/>
                  </a:moveTo>
                  <a:lnTo>
                    <a:pt x="0" y="380"/>
                  </a:lnTo>
                  <a:lnTo>
                    <a:pt x="32" y="380"/>
                  </a:lnTo>
                  <a:lnTo>
                    <a:pt x="32" y="0"/>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16"/>
            <p:cNvSpPr/>
            <p:nvPr/>
          </p:nvSpPr>
          <p:spPr>
            <a:xfrm>
              <a:off x="3279125" y="2302875"/>
              <a:ext cx="25" cy="9525"/>
            </a:xfrm>
            <a:custGeom>
              <a:avLst/>
              <a:gdLst/>
              <a:ahLst/>
              <a:cxnLst/>
              <a:rect l="l" t="t" r="r" b="b"/>
              <a:pathLst>
                <a:path w="1" h="381" extrusionOk="0">
                  <a:moveTo>
                    <a:pt x="1" y="0"/>
                  </a:moveTo>
                  <a:lnTo>
                    <a:pt x="1" y="0"/>
                  </a:lnTo>
                  <a:lnTo>
                    <a:pt x="1" y="380"/>
                  </a:lnTo>
                  <a:lnTo>
                    <a:pt x="1" y="380"/>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16"/>
            <p:cNvSpPr/>
            <p:nvPr/>
          </p:nvSpPr>
          <p:spPr>
            <a:xfrm>
              <a:off x="3279125" y="2302875"/>
              <a:ext cx="25" cy="9525"/>
            </a:xfrm>
            <a:custGeom>
              <a:avLst/>
              <a:gdLst/>
              <a:ahLst/>
              <a:cxnLst/>
              <a:rect l="l" t="t" r="r" b="b"/>
              <a:pathLst>
                <a:path w="1" h="381" extrusionOk="0">
                  <a:moveTo>
                    <a:pt x="1" y="0"/>
                  </a:moveTo>
                  <a:lnTo>
                    <a:pt x="1" y="0"/>
                  </a:lnTo>
                  <a:lnTo>
                    <a:pt x="1" y="380"/>
                  </a:lnTo>
                  <a:lnTo>
                    <a:pt x="1" y="380"/>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16"/>
            <p:cNvSpPr/>
            <p:nvPr/>
          </p:nvSpPr>
          <p:spPr>
            <a:xfrm>
              <a:off x="3279125" y="2302875"/>
              <a:ext cx="825" cy="9525"/>
            </a:xfrm>
            <a:custGeom>
              <a:avLst/>
              <a:gdLst/>
              <a:ahLst/>
              <a:cxnLst/>
              <a:rect l="l" t="t" r="r" b="b"/>
              <a:pathLst>
                <a:path w="33" h="381" extrusionOk="0">
                  <a:moveTo>
                    <a:pt x="1" y="0"/>
                  </a:moveTo>
                  <a:lnTo>
                    <a:pt x="1" y="380"/>
                  </a:lnTo>
                  <a:lnTo>
                    <a:pt x="33" y="380"/>
                  </a:lnTo>
                  <a:lnTo>
                    <a:pt x="33" y="0"/>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16"/>
            <p:cNvSpPr/>
            <p:nvPr/>
          </p:nvSpPr>
          <p:spPr>
            <a:xfrm>
              <a:off x="3279925" y="2302875"/>
              <a:ext cx="25" cy="9525"/>
            </a:xfrm>
            <a:custGeom>
              <a:avLst/>
              <a:gdLst/>
              <a:ahLst/>
              <a:cxnLst/>
              <a:rect l="l" t="t" r="r" b="b"/>
              <a:pathLst>
                <a:path w="1" h="381" extrusionOk="0">
                  <a:moveTo>
                    <a:pt x="1" y="0"/>
                  </a:moveTo>
                  <a:lnTo>
                    <a:pt x="1" y="0"/>
                  </a:lnTo>
                  <a:lnTo>
                    <a:pt x="1" y="380"/>
                  </a:lnTo>
                  <a:lnTo>
                    <a:pt x="1" y="380"/>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16"/>
            <p:cNvSpPr/>
            <p:nvPr/>
          </p:nvSpPr>
          <p:spPr>
            <a:xfrm>
              <a:off x="3279925" y="2302875"/>
              <a:ext cx="25" cy="9525"/>
            </a:xfrm>
            <a:custGeom>
              <a:avLst/>
              <a:gdLst/>
              <a:ahLst/>
              <a:cxnLst/>
              <a:rect l="l" t="t" r="r" b="b"/>
              <a:pathLst>
                <a:path w="1" h="381" extrusionOk="0">
                  <a:moveTo>
                    <a:pt x="1" y="0"/>
                  </a:moveTo>
                  <a:lnTo>
                    <a:pt x="1" y="0"/>
                  </a:lnTo>
                  <a:lnTo>
                    <a:pt x="1" y="380"/>
                  </a:lnTo>
                  <a:lnTo>
                    <a:pt x="1" y="380"/>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16"/>
            <p:cNvSpPr/>
            <p:nvPr/>
          </p:nvSpPr>
          <p:spPr>
            <a:xfrm>
              <a:off x="3279925" y="2302875"/>
              <a:ext cx="825" cy="9525"/>
            </a:xfrm>
            <a:custGeom>
              <a:avLst/>
              <a:gdLst/>
              <a:ahLst/>
              <a:cxnLst/>
              <a:rect l="l" t="t" r="r" b="b"/>
              <a:pathLst>
                <a:path w="33" h="381" extrusionOk="0">
                  <a:moveTo>
                    <a:pt x="1" y="0"/>
                  </a:moveTo>
                  <a:lnTo>
                    <a:pt x="1" y="380"/>
                  </a:lnTo>
                  <a:lnTo>
                    <a:pt x="32" y="380"/>
                  </a:lnTo>
                  <a:lnTo>
                    <a:pt x="32" y="0"/>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16"/>
            <p:cNvSpPr/>
            <p:nvPr/>
          </p:nvSpPr>
          <p:spPr>
            <a:xfrm>
              <a:off x="3279925" y="2302875"/>
              <a:ext cx="825" cy="9525"/>
            </a:xfrm>
            <a:custGeom>
              <a:avLst/>
              <a:gdLst/>
              <a:ahLst/>
              <a:cxnLst/>
              <a:rect l="l" t="t" r="r" b="b"/>
              <a:pathLst>
                <a:path w="33" h="381" extrusionOk="0">
                  <a:moveTo>
                    <a:pt x="1" y="0"/>
                  </a:moveTo>
                  <a:lnTo>
                    <a:pt x="1" y="380"/>
                  </a:lnTo>
                  <a:lnTo>
                    <a:pt x="32" y="380"/>
                  </a:lnTo>
                  <a:lnTo>
                    <a:pt x="32" y="0"/>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16"/>
            <p:cNvSpPr/>
            <p:nvPr/>
          </p:nvSpPr>
          <p:spPr>
            <a:xfrm>
              <a:off x="3280725" y="2302875"/>
              <a:ext cx="25" cy="9525"/>
            </a:xfrm>
            <a:custGeom>
              <a:avLst/>
              <a:gdLst/>
              <a:ahLst/>
              <a:cxnLst/>
              <a:rect l="l" t="t" r="r" b="b"/>
              <a:pathLst>
                <a:path w="1" h="381" extrusionOk="0">
                  <a:moveTo>
                    <a:pt x="0" y="0"/>
                  </a:moveTo>
                  <a:lnTo>
                    <a:pt x="0" y="0"/>
                  </a:lnTo>
                  <a:lnTo>
                    <a:pt x="0" y="380"/>
                  </a:lnTo>
                  <a:lnTo>
                    <a:pt x="0" y="380"/>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16"/>
            <p:cNvSpPr/>
            <p:nvPr/>
          </p:nvSpPr>
          <p:spPr>
            <a:xfrm>
              <a:off x="3280725" y="2302875"/>
              <a:ext cx="25" cy="9525"/>
            </a:xfrm>
            <a:custGeom>
              <a:avLst/>
              <a:gdLst/>
              <a:ahLst/>
              <a:cxnLst/>
              <a:rect l="l" t="t" r="r" b="b"/>
              <a:pathLst>
                <a:path w="1" h="381" extrusionOk="0">
                  <a:moveTo>
                    <a:pt x="0" y="0"/>
                  </a:moveTo>
                  <a:lnTo>
                    <a:pt x="0" y="0"/>
                  </a:lnTo>
                  <a:lnTo>
                    <a:pt x="0" y="380"/>
                  </a:lnTo>
                  <a:lnTo>
                    <a:pt x="0" y="380"/>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16"/>
            <p:cNvSpPr/>
            <p:nvPr/>
          </p:nvSpPr>
          <p:spPr>
            <a:xfrm>
              <a:off x="3280725" y="2302875"/>
              <a:ext cx="800" cy="9525"/>
            </a:xfrm>
            <a:custGeom>
              <a:avLst/>
              <a:gdLst/>
              <a:ahLst/>
              <a:cxnLst/>
              <a:rect l="l" t="t" r="r" b="b"/>
              <a:pathLst>
                <a:path w="32" h="381" extrusionOk="0">
                  <a:moveTo>
                    <a:pt x="0" y="0"/>
                  </a:moveTo>
                  <a:lnTo>
                    <a:pt x="0" y="380"/>
                  </a:lnTo>
                  <a:lnTo>
                    <a:pt x="32" y="380"/>
                  </a:lnTo>
                  <a:lnTo>
                    <a:pt x="32" y="0"/>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16"/>
            <p:cNvSpPr/>
            <p:nvPr/>
          </p:nvSpPr>
          <p:spPr>
            <a:xfrm>
              <a:off x="3281500" y="2302875"/>
              <a:ext cx="25" cy="9525"/>
            </a:xfrm>
            <a:custGeom>
              <a:avLst/>
              <a:gdLst/>
              <a:ahLst/>
              <a:cxnLst/>
              <a:rect l="l" t="t" r="r" b="b"/>
              <a:pathLst>
                <a:path w="1" h="381" extrusionOk="0">
                  <a:moveTo>
                    <a:pt x="1" y="0"/>
                  </a:moveTo>
                  <a:lnTo>
                    <a:pt x="1" y="0"/>
                  </a:lnTo>
                  <a:lnTo>
                    <a:pt x="1" y="380"/>
                  </a:lnTo>
                  <a:lnTo>
                    <a:pt x="1" y="380"/>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16"/>
            <p:cNvSpPr/>
            <p:nvPr/>
          </p:nvSpPr>
          <p:spPr>
            <a:xfrm>
              <a:off x="3281500" y="2302875"/>
              <a:ext cx="25" cy="9525"/>
            </a:xfrm>
            <a:custGeom>
              <a:avLst/>
              <a:gdLst/>
              <a:ahLst/>
              <a:cxnLst/>
              <a:rect l="l" t="t" r="r" b="b"/>
              <a:pathLst>
                <a:path w="1" h="381" extrusionOk="0">
                  <a:moveTo>
                    <a:pt x="1" y="0"/>
                  </a:moveTo>
                  <a:lnTo>
                    <a:pt x="1" y="0"/>
                  </a:lnTo>
                  <a:lnTo>
                    <a:pt x="1" y="380"/>
                  </a:lnTo>
                  <a:lnTo>
                    <a:pt x="1" y="380"/>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16"/>
            <p:cNvSpPr/>
            <p:nvPr/>
          </p:nvSpPr>
          <p:spPr>
            <a:xfrm>
              <a:off x="3281500" y="2302875"/>
              <a:ext cx="825" cy="9525"/>
            </a:xfrm>
            <a:custGeom>
              <a:avLst/>
              <a:gdLst/>
              <a:ahLst/>
              <a:cxnLst/>
              <a:rect l="l" t="t" r="r" b="b"/>
              <a:pathLst>
                <a:path w="33" h="381" extrusionOk="0">
                  <a:moveTo>
                    <a:pt x="1" y="0"/>
                  </a:moveTo>
                  <a:lnTo>
                    <a:pt x="1" y="380"/>
                  </a:lnTo>
                  <a:lnTo>
                    <a:pt x="33" y="380"/>
                  </a:lnTo>
                  <a:lnTo>
                    <a:pt x="33" y="0"/>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16"/>
            <p:cNvSpPr/>
            <p:nvPr/>
          </p:nvSpPr>
          <p:spPr>
            <a:xfrm>
              <a:off x="3282300" y="2302875"/>
              <a:ext cx="25" cy="9525"/>
            </a:xfrm>
            <a:custGeom>
              <a:avLst/>
              <a:gdLst/>
              <a:ahLst/>
              <a:cxnLst/>
              <a:rect l="l" t="t" r="r" b="b"/>
              <a:pathLst>
                <a:path w="1" h="381" extrusionOk="0">
                  <a:moveTo>
                    <a:pt x="1" y="0"/>
                  </a:moveTo>
                  <a:lnTo>
                    <a:pt x="1" y="0"/>
                  </a:lnTo>
                  <a:lnTo>
                    <a:pt x="1" y="380"/>
                  </a:lnTo>
                  <a:lnTo>
                    <a:pt x="1" y="380"/>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16"/>
            <p:cNvSpPr/>
            <p:nvPr/>
          </p:nvSpPr>
          <p:spPr>
            <a:xfrm>
              <a:off x="3282300" y="2302875"/>
              <a:ext cx="25" cy="9525"/>
            </a:xfrm>
            <a:custGeom>
              <a:avLst/>
              <a:gdLst/>
              <a:ahLst/>
              <a:cxnLst/>
              <a:rect l="l" t="t" r="r" b="b"/>
              <a:pathLst>
                <a:path w="1" h="381" extrusionOk="0">
                  <a:moveTo>
                    <a:pt x="1" y="0"/>
                  </a:moveTo>
                  <a:lnTo>
                    <a:pt x="1" y="0"/>
                  </a:lnTo>
                  <a:lnTo>
                    <a:pt x="1" y="380"/>
                  </a:lnTo>
                  <a:lnTo>
                    <a:pt x="1" y="380"/>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16"/>
            <p:cNvSpPr/>
            <p:nvPr/>
          </p:nvSpPr>
          <p:spPr>
            <a:xfrm>
              <a:off x="3282300" y="2302875"/>
              <a:ext cx="25" cy="9525"/>
            </a:xfrm>
            <a:custGeom>
              <a:avLst/>
              <a:gdLst/>
              <a:ahLst/>
              <a:cxnLst/>
              <a:rect l="l" t="t" r="r" b="b"/>
              <a:pathLst>
                <a:path w="1" h="381" extrusionOk="0">
                  <a:moveTo>
                    <a:pt x="1" y="0"/>
                  </a:moveTo>
                  <a:lnTo>
                    <a:pt x="1" y="0"/>
                  </a:lnTo>
                  <a:lnTo>
                    <a:pt x="1" y="380"/>
                  </a:lnTo>
                  <a:lnTo>
                    <a:pt x="1" y="380"/>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16"/>
            <p:cNvSpPr/>
            <p:nvPr/>
          </p:nvSpPr>
          <p:spPr>
            <a:xfrm>
              <a:off x="3283100" y="2302875"/>
              <a:ext cx="25" cy="9525"/>
            </a:xfrm>
            <a:custGeom>
              <a:avLst/>
              <a:gdLst/>
              <a:ahLst/>
              <a:cxnLst/>
              <a:rect l="l" t="t" r="r" b="b"/>
              <a:pathLst>
                <a:path w="1" h="381" extrusionOk="0">
                  <a:moveTo>
                    <a:pt x="0" y="0"/>
                  </a:moveTo>
                  <a:lnTo>
                    <a:pt x="0" y="0"/>
                  </a:lnTo>
                  <a:lnTo>
                    <a:pt x="0" y="380"/>
                  </a:lnTo>
                  <a:lnTo>
                    <a:pt x="0" y="380"/>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16"/>
            <p:cNvSpPr/>
            <p:nvPr/>
          </p:nvSpPr>
          <p:spPr>
            <a:xfrm>
              <a:off x="3283100" y="2302875"/>
              <a:ext cx="25" cy="9525"/>
            </a:xfrm>
            <a:custGeom>
              <a:avLst/>
              <a:gdLst/>
              <a:ahLst/>
              <a:cxnLst/>
              <a:rect l="l" t="t" r="r" b="b"/>
              <a:pathLst>
                <a:path w="1" h="381" extrusionOk="0">
                  <a:moveTo>
                    <a:pt x="0" y="0"/>
                  </a:moveTo>
                  <a:lnTo>
                    <a:pt x="0" y="0"/>
                  </a:lnTo>
                  <a:lnTo>
                    <a:pt x="0" y="380"/>
                  </a:lnTo>
                  <a:lnTo>
                    <a:pt x="0" y="380"/>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16"/>
            <p:cNvSpPr/>
            <p:nvPr/>
          </p:nvSpPr>
          <p:spPr>
            <a:xfrm>
              <a:off x="3283100" y="2302875"/>
              <a:ext cx="25" cy="9525"/>
            </a:xfrm>
            <a:custGeom>
              <a:avLst/>
              <a:gdLst/>
              <a:ahLst/>
              <a:cxnLst/>
              <a:rect l="l" t="t" r="r" b="b"/>
              <a:pathLst>
                <a:path w="1" h="381" extrusionOk="0">
                  <a:moveTo>
                    <a:pt x="0" y="0"/>
                  </a:moveTo>
                  <a:lnTo>
                    <a:pt x="0" y="0"/>
                  </a:lnTo>
                  <a:lnTo>
                    <a:pt x="0" y="380"/>
                  </a:lnTo>
                  <a:lnTo>
                    <a:pt x="0" y="380"/>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16"/>
            <p:cNvSpPr/>
            <p:nvPr/>
          </p:nvSpPr>
          <p:spPr>
            <a:xfrm>
              <a:off x="3283100" y="2302875"/>
              <a:ext cx="800" cy="9525"/>
            </a:xfrm>
            <a:custGeom>
              <a:avLst/>
              <a:gdLst/>
              <a:ahLst/>
              <a:cxnLst/>
              <a:rect l="l" t="t" r="r" b="b"/>
              <a:pathLst>
                <a:path w="32" h="381" extrusionOk="0">
                  <a:moveTo>
                    <a:pt x="0" y="0"/>
                  </a:moveTo>
                  <a:lnTo>
                    <a:pt x="0" y="380"/>
                  </a:lnTo>
                  <a:lnTo>
                    <a:pt x="32" y="380"/>
                  </a:lnTo>
                  <a:lnTo>
                    <a:pt x="32" y="0"/>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16"/>
            <p:cNvSpPr/>
            <p:nvPr/>
          </p:nvSpPr>
          <p:spPr>
            <a:xfrm>
              <a:off x="3283875" y="2302875"/>
              <a:ext cx="25" cy="9525"/>
            </a:xfrm>
            <a:custGeom>
              <a:avLst/>
              <a:gdLst/>
              <a:ahLst/>
              <a:cxnLst/>
              <a:rect l="l" t="t" r="r" b="b"/>
              <a:pathLst>
                <a:path w="1" h="381" extrusionOk="0">
                  <a:moveTo>
                    <a:pt x="1" y="0"/>
                  </a:moveTo>
                  <a:lnTo>
                    <a:pt x="1" y="0"/>
                  </a:lnTo>
                  <a:lnTo>
                    <a:pt x="1" y="380"/>
                  </a:lnTo>
                  <a:lnTo>
                    <a:pt x="1" y="380"/>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16"/>
            <p:cNvSpPr/>
            <p:nvPr/>
          </p:nvSpPr>
          <p:spPr>
            <a:xfrm>
              <a:off x="3283875" y="2302875"/>
              <a:ext cx="25" cy="9525"/>
            </a:xfrm>
            <a:custGeom>
              <a:avLst/>
              <a:gdLst/>
              <a:ahLst/>
              <a:cxnLst/>
              <a:rect l="l" t="t" r="r" b="b"/>
              <a:pathLst>
                <a:path w="1" h="381" extrusionOk="0">
                  <a:moveTo>
                    <a:pt x="1" y="0"/>
                  </a:moveTo>
                  <a:lnTo>
                    <a:pt x="1" y="0"/>
                  </a:lnTo>
                  <a:lnTo>
                    <a:pt x="1" y="380"/>
                  </a:lnTo>
                  <a:lnTo>
                    <a:pt x="1" y="380"/>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16"/>
            <p:cNvSpPr/>
            <p:nvPr/>
          </p:nvSpPr>
          <p:spPr>
            <a:xfrm>
              <a:off x="3283875" y="2302875"/>
              <a:ext cx="25" cy="9525"/>
            </a:xfrm>
            <a:custGeom>
              <a:avLst/>
              <a:gdLst/>
              <a:ahLst/>
              <a:cxnLst/>
              <a:rect l="l" t="t" r="r" b="b"/>
              <a:pathLst>
                <a:path w="1" h="381" extrusionOk="0">
                  <a:moveTo>
                    <a:pt x="1" y="0"/>
                  </a:moveTo>
                  <a:lnTo>
                    <a:pt x="1" y="0"/>
                  </a:lnTo>
                  <a:lnTo>
                    <a:pt x="1" y="380"/>
                  </a:lnTo>
                  <a:lnTo>
                    <a:pt x="1" y="380"/>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16"/>
            <p:cNvSpPr/>
            <p:nvPr/>
          </p:nvSpPr>
          <p:spPr>
            <a:xfrm>
              <a:off x="3284675" y="2302875"/>
              <a:ext cx="25" cy="9525"/>
            </a:xfrm>
            <a:custGeom>
              <a:avLst/>
              <a:gdLst/>
              <a:ahLst/>
              <a:cxnLst/>
              <a:rect l="l" t="t" r="r" b="b"/>
              <a:pathLst>
                <a:path w="1" h="381" extrusionOk="0">
                  <a:moveTo>
                    <a:pt x="1" y="0"/>
                  </a:moveTo>
                  <a:lnTo>
                    <a:pt x="1" y="0"/>
                  </a:lnTo>
                  <a:lnTo>
                    <a:pt x="1" y="380"/>
                  </a:lnTo>
                  <a:lnTo>
                    <a:pt x="1" y="380"/>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16"/>
            <p:cNvSpPr/>
            <p:nvPr/>
          </p:nvSpPr>
          <p:spPr>
            <a:xfrm>
              <a:off x="3284675" y="2302875"/>
              <a:ext cx="25" cy="9525"/>
            </a:xfrm>
            <a:custGeom>
              <a:avLst/>
              <a:gdLst/>
              <a:ahLst/>
              <a:cxnLst/>
              <a:rect l="l" t="t" r="r" b="b"/>
              <a:pathLst>
                <a:path w="1" h="381" extrusionOk="0">
                  <a:moveTo>
                    <a:pt x="1" y="0"/>
                  </a:moveTo>
                  <a:lnTo>
                    <a:pt x="1" y="0"/>
                  </a:lnTo>
                  <a:lnTo>
                    <a:pt x="1" y="380"/>
                  </a:lnTo>
                  <a:lnTo>
                    <a:pt x="1" y="380"/>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16"/>
            <p:cNvSpPr/>
            <p:nvPr/>
          </p:nvSpPr>
          <p:spPr>
            <a:xfrm>
              <a:off x="3284675" y="2302875"/>
              <a:ext cx="25" cy="9525"/>
            </a:xfrm>
            <a:custGeom>
              <a:avLst/>
              <a:gdLst/>
              <a:ahLst/>
              <a:cxnLst/>
              <a:rect l="l" t="t" r="r" b="b"/>
              <a:pathLst>
                <a:path w="1" h="381" extrusionOk="0">
                  <a:moveTo>
                    <a:pt x="1" y="0"/>
                  </a:moveTo>
                  <a:lnTo>
                    <a:pt x="1" y="0"/>
                  </a:lnTo>
                  <a:lnTo>
                    <a:pt x="1" y="380"/>
                  </a:lnTo>
                  <a:lnTo>
                    <a:pt x="1" y="380"/>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16"/>
            <p:cNvSpPr/>
            <p:nvPr/>
          </p:nvSpPr>
          <p:spPr>
            <a:xfrm>
              <a:off x="3285475" y="2302875"/>
              <a:ext cx="25" cy="9525"/>
            </a:xfrm>
            <a:custGeom>
              <a:avLst/>
              <a:gdLst/>
              <a:ahLst/>
              <a:cxnLst/>
              <a:rect l="l" t="t" r="r" b="b"/>
              <a:pathLst>
                <a:path w="1" h="381" extrusionOk="0">
                  <a:moveTo>
                    <a:pt x="0" y="0"/>
                  </a:moveTo>
                  <a:lnTo>
                    <a:pt x="0" y="0"/>
                  </a:lnTo>
                  <a:lnTo>
                    <a:pt x="0" y="380"/>
                  </a:lnTo>
                  <a:lnTo>
                    <a:pt x="0" y="380"/>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16"/>
            <p:cNvSpPr/>
            <p:nvPr/>
          </p:nvSpPr>
          <p:spPr>
            <a:xfrm>
              <a:off x="3285475" y="2302875"/>
              <a:ext cx="25" cy="9525"/>
            </a:xfrm>
            <a:custGeom>
              <a:avLst/>
              <a:gdLst/>
              <a:ahLst/>
              <a:cxnLst/>
              <a:rect l="l" t="t" r="r" b="b"/>
              <a:pathLst>
                <a:path w="1" h="381" extrusionOk="0">
                  <a:moveTo>
                    <a:pt x="0" y="0"/>
                  </a:moveTo>
                  <a:lnTo>
                    <a:pt x="0" y="0"/>
                  </a:lnTo>
                  <a:lnTo>
                    <a:pt x="0" y="380"/>
                  </a:lnTo>
                  <a:lnTo>
                    <a:pt x="0" y="380"/>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16"/>
            <p:cNvSpPr/>
            <p:nvPr/>
          </p:nvSpPr>
          <p:spPr>
            <a:xfrm>
              <a:off x="3285475" y="2302875"/>
              <a:ext cx="25" cy="9525"/>
            </a:xfrm>
            <a:custGeom>
              <a:avLst/>
              <a:gdLst/>
              <a:ahLst/>
              <a:cxnLst/>
              <a:rect l="l" t="t" r="r" b="b"/>
              <a:pathLst>
                <a:path w="1" h="381" extrusionOk="0">
                  <a:moveTo>
                    <a:pt x="0" y="0"/>
                  </a:moveTo>
                  <a:lnTo>
                    <a:pt x="0" y="0"/>
                  </a:lnTo>
                  <a:lnTo>
                    <a:pt x="0" y="380"/>
                  </a:lnTo>
                  <a:lnTo>
                    <a:pt x="0" y="380"/>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16"/>
            <p:cNvSpPr/>
            <p:nvPr/>
          </p:nvSpPr>
          <p:spPr>
            <a:xfrm>
              <a:off x="3285475" y="2302875"/>
              <a:ext cx="800" cy="9525"/>
            </a:xfrm>
            <a:custGeom>
              <a:avLst/>
              <a:gdLst/>
              <a:ahLst/>
              <a:cxnLst/>
              <a:rect l="l" t="t" r="r" b="b"/>
              <a:pathLst>
                <a:path w="32" h="381" extrusionOk="0">
                  <a:moveTo>
                    <a:pt x="0" y="0"/>
                  </a:moveTo>
                  <a:lnTo>
                    <a:pt x="0" y="380"/>
                  </a:lnTo>
                  <a:lnTo>
                    <a:pt x="32" y="380"/>
                  </a:lnTo>
                  <a:lnTo>
                    <a:pt x="32" y="0"/>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16"/>
            <p:cNvSpPr/>
            <p:nvPr/>
          </p:nvSpPr>
          <p:spPr>
            <a:xfrm>
              <a:off x="3286250" y="2302875"/>
              <a:ext cx="25" cy="9525"/>
            </a:xfrm>
            <a:custGeom>
              <a:avLst/>
              <a:gdLst/>
              <a:ahLst/>
              <a:cxnLst/>
              <a:rect l="l" t="t" r="r" b="b"/>
              <a:pathLst>
                <a:path w="1" h="381" extrusionOk="0">
                  <a:moveTo>
                    <a:pt x="1" y="0"/>
                  </a:moveTo>
                  <a:lnTo>
                    <a:pt x="1" y="0"/>
                  </a:lnTo>
                  <a:lnTo>
                    <a:pt x="1" y="380"/>
                  </a:lnTo>
                  <a:lnTo>
                    <a:pt x="1" y="380"/>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16"/>
            <p:cNvSpPr/>
            <p:nvPr/>
          </p:nvSpPr>
          <p:spPr>
            <a:xfrm>
              <a:off x="3302100" y="2240325"/>
              <a:ext cx="800" cy="10325"/>
            </a:xfrm>
            <a:custGeom>
              <a:avLst/>
              <a:gdLst/>
              <a:ahLst/>
              <a:cxnLst/>
              <a:rect l="l" t="t" r="r" b="b"/>
              <a:pathLst>
                <a:path w="32" h="413" extrusionOk="0">
                  <a:moveTo>
                    <a:pt x="0" y="1"/>
                  </a:moveTo>
                  <a:lnTo>
                    <a:pt x="0" y="412"/>
                  </a:lnTo>
                  <a:lnTo>
                    <a:pt x="32" y="412"/>
                  </a:lnTo>
                  <a:lnTo>
                    <a:pt x="32" y="1"/>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16"/>
            <p:cNvSpPr/>
            <p:nvPr/>
          </p:nvSpPr>
          <p:spPr>
            <a:xfrm>
              <a:off x="3302875" y="2240325"/>
              <a:ext cx="25" cy="10325"/>
            </a:xfrm>
            <a:custGeom>
              <a:avLst/>
              <a:gdLst/>
              <a:ahLst/>
              <a:cxnLst/>
              <a:rect l="l" t="t" r="r" b="b"/>
              <a:pathLst>
                <a:path w="1" h="413" extrusionOk="0">
                  <a:moveTo>
                    <a:pt x="1" y="1"/>
                  </a:moveTo>
                  <a:lnTo>
                    <a:pt x="1" y="1"/>
                  </a:lnTo>
                  <a:lnTo>
                    <a:pt x="1" y="412"/>
                  </a:lnTo>
                  <a:lnTo>
                    <a:pt x="1" y="412"/>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16"/>
            <p:cNvSpPr/>
            <p:nvPr/>
          </p:nvSpPr>
          <p:spPr>
            <a:xfrm>
              <a:off x="3302875" y="2240325"/>
              <a:ext cx="825" cy="10325"/>
            </a:xfrm>
            <a:custGeom>
              <a:avLst/>
              <a:gdLst/>
              <a:ahLst/>
              <a:cxnLst/>
              <a:rect l="l" t="t" r="r" b="b"/>
              <a:pathLst>
                <a:path w="33" h="413" extrusionOk="0">
                  <a:moveTo>
                    <a:pt x="1" y="1"/>
                  </a:moveTo>
                  <a:lnTo>
                    <a:pt x="1" y="412"/>
                  </a:lnTo>
                  <a:lnTo>
                    <a:pt x="33" y="412"/>
                  </a:lnTo>
                  <a:lnTo>
                    <a:pt x="33" y="1"/>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16"/>
            <p:cNvSpPr/>
            <p:nvPr/>
          </p:nvSpPr>
          <p:spPr>
            <a:xfrm>
              <a:off x="3303675" y="2240325"/>
              <a:ext cx="25" cy="10325"/>
            </a:xfrm>
            <a:custGeom>
              <a:avLst/>
              <a:gdLst/>
              <a:ahLst/>
              <a:cxnLst/>
              <a:rect l="l" t="t" r="r" b="b"/>
              <a:pathLst>
                <a:path w="1" h="413" extrusionOk="0">
                  <a:moveTo>
                    <a:pt x="1" y="1"/>
                  </a:moveTo>
                  <a:lnTo>
                    <a:pt x="1" y="1"/>
                  </a:lnTo>
                  <a:lnTo>
                    <a:pt x="1" y="412"/>
                  </a:lnTo>
                  <a:lnTo>
                    <a:pt x="1" y="412"/>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16"/>
            <p:cNvSpPr/>
            <p:nvPr/>
          </p:nvSpPr>
          <p:spPr>
            <a:xfrm>
              <a:off x="3303675" y="2240325"/>
              <a:ext cx="25" cy="10325"/>
            </a:xfrm>
            <a:custGeom>
              <a:avLst/>
              <a:gdLst/>
              <a:ahLst/>
              <a:cxnLst/>
              <a:rect l="l" t="t" r="r" b="b"/>
              <a:pathLst>
                <a:path w="1" h="413" extrusionOk="0">
                  <a:moveTo>
                    <a:pt x="1" y="1"/>
                  </a:moveTo>
                  <a:lnTo>
                    <a:pt x="1" y="1"/>
                  </a:lnTo>
                  <a:lnTo>
                    <a:pt x="1" y="412"/>
                  </a:lnTo>
                  <a:lnTo>
                    <a:pt x="1" y="412"/>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16"/>
            <p:cNvSpPr/>
            <p:nvPr/>
          </p:nvSpPr>
          <p:spPr>
            <a:xfrm>
              <a:off x="3303675" y="2240325"/>
              <a:ext cx="25" cy="10325"/>
            </a:xfrm>
            <a:custGeom>
              <a:avLst/>
              <a:gdLst/>
              <a:ahLst/>
              <a:cxnLst/>
              <a:rect l="l" t="t" r="r" b="b"/>
              <a:pathLst>
                <a:path w="1" h="413" extrusionOk="0">
                  <a:moveTo>
                    <a:pt x="1" y="1"/>
                  </a:moveTo>
                  <a:lnTo>
                    <a:pt x="1" y="1"/>
                  </a:lnTo>
                  <a:lnTo>
                    <a:pt x="1" y="412"/>
                  </a:lnTo>
                  <a:lnTo>
                    <a:pt x="1" y="412"/>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16"/>
            <p:cNvSpPr/>
            <p:nvPr/>
          </p:nvSpPr>
          <p:spPr>
            <a:xfrm>
              <a:off x="3303675" y="2240325"/>
              <a:ext cx="825" cy="10325"/>
            </a:xfrm>
            <a:custGeom>
              <a:avLst/>
              <a:gdLst/>
              <a:ahLst/>
              <a:cxnLst/>
              <a:rect l="l" t="t" r="r" b="b"/>
              <a:pathLst>
                <a:path w="33" h="413" extrusionOk="0">
                  <a:moveTo>
                    <a:pt x="1" y="1"/>
                  </a:moveTo>
                  <a:lnTo>
                    <a:pt x="1" y="412"/>
                  </a:lnTo>
                  <a:lnTo>
                    <a:pt x="32" y="412"/>
                  </a:lnTo>
                  <a:lnTo>
                    <a:pt x="32" y="1"/>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16"/>
            <p:cNvSpPr/>
            <p:nvPr/>
          </p:nvSpPr>
          <p:spPr>
            <a:xfrm>
              <a:off x="3304475" y="2240325"/>
              <a:ext cx="25" cy="10325"/>
            </a:xfrm>
            <a:custGeom>
              <a:avLst/>
              <a:gdLst/>
              <a:ahLst/>
              <a:cxnLst/>
              <a:rect l="l" t="t" r="r" b="b"/>
              <a:pathLst>
                <a:path w="1" h="413" extrusionOk="0">
                  <a:moveTo>
                    <a:pt x="0" y="1"/>
                  </a:moveTo>
                  <a:lnTo>
                    <a:pt x="0" y="1"/>
                  </a:lnTo>
                  <a:lnTo>
                    <a:pt x="0" y="412"/>
                  </a:lnTo>
                  <a:lnTo>
                    <a:pt x="0" y="412"/>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16"/>
            <p:cNvSpPr/>
            <p:nvPr/>
          </p:nvSpPr>
          <p:spPr>
            <a:xfrm>
              <a:off x="3304475" y="2240325"/>
              <a:ext cx="25" cy="10325"/>
            </a:xfrm>
            <a:custGeom>
              <a:avLst/>
              <a:gdLst/>
              <a:ahLst/>
              <a:cxnLst/>
              <a:rect l="l" t="t" r="r" b="b"/>
              <a:pathLst>
                <a:path w="1" h="413" extrusionOk="0">
                  <a:moveTo>
                    <a:pt x="0" y="1"/>
                  </a:moveTo>
                  <a:lnTo>
                    <a:pt x="0" y="1"/>
                  </a:lnTo>
                  <a:lnTo>
                    <a:pt x="0" y="412"/>
                  </a:lnTo>
                  <a:lnTo>
                    <a:pt x="0" y="412"/>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16"/>
            <p:cNvSpPr/>
            <p:nvPr/>
          </p:nvSpPr>
          <p:spPr>
            <a:xfrm>
              <a:off x="3304475" y="2240325"/>
              <a:ext cx="25" cy="10325"/>
            </a:xfrm>
            <a:custGeom>
              <a:avLst/>
              <a:gdLst/>
              <a:ahLst/>
              <a:cxnLst/>
              <a:rect l="l" t="t" r="r" b="b"/>
              <a:pathLst>
                <a:path w="1" h="413" extrusionOk="0">
                  <a:moveTo>
                    <a:pt x="0" y="1"/>
                  </a:moveTo>
                  <a:lnTo>
                    <a:pt x="0" y="1"/>
                  </a:lnTo>
                  <a:lnTo>
                    <a:pt x="0" y="412"/>
                  </a:lnTo>
                  <a:lnTo>
                    <a:pt x="0" y="412"/>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16"/>
            <p:cNvSpPr/>
            <p:nvPr/>
          </p:nvSpPr>
          <p:spPr>
            <a:xfrm>
              <a:off x="3305250" y="2240325"/>
              <a:ext cx="25" cy="10325"/>
            </a:xfrm>
            <a:custGeom>
              <a:avLst/>
              <a:gdLst/>
              <a:ahLst/>
              <a:cxnLst/>
              <a:rect l="l" t="t" r="r" b="b"/>
              <a:pathLst>
                <a:path w="1" h="413" extrusionOk="0">
                  <a:moveTo>
                    <a:pt x="1" y="1"/>
                  </a:moveTo>
                  <a:lnTo>
                    <a:pt x="1" y="1"/>
                  </a:lnTo>
                  <a:lnTo>
                    <a:pt x="1" y="412"/>
                  </a:lnTo>
                  <a:lnTo>
                    <a:pt x="1" y="412"/>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16"/>
            <p:cNvSpPr/>
            <p:nvPr/>
          </p:nvSpPr>
          <p:spPr>
            <a:xfrm>
              <a:off x="3305250" y="2240325"/>
              <a:ext cx="25" cy="10325"/>
            </a:xfrm>
            <a:custGeom>
              <a:avLst/>
              <a:gdLst/>
              <a:ahLst/>
              <a:cxnLst/>
              <a:rect l="l" t="t" r="r" b="b"/>
              <a:pathLst>
                <a:path w="1" h="413" extrusionOk="0">
                  <a:moveTo>
                    <a:pt x="1" y="1"/>
                  </a:moveTo>
                  <a:lnTo>
                    <a:pt x="1" y="1"/>
                  </a:lnTo>
                  <a:lnTo>
                    <a:pt x="1" y="412"/>
                  </a:lnTo>
                  <a:lnTo>
                    <a:pt x="1" y="412"/>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16"/>
            <p:cNvSpPr/>
            <p:nvPr/>
          </p:nvSpPr>
          <p:spPr>
            <a:xfrm>
              <a:off x="3305250" y="2240325"/>
              <a:ext cx="825" cy="10325"/>
            </a:xfrm>
            <a:custGeom>
              <a:avLst/>
              <a:gdLst/>
              <a:ahLst/>
              <a:cxnLst/>
              <a:rect l="l" t="t" r="r" b="b"/>
              <a:pathLst>
                <a:path w="33" h="413" extrusionOk="0">
                  <a:moveTo>
                    <a:pt x="1" y="1"/>
                  </a:moveTo>
                  <a:lnTo>
                    <a:pt x="1" y="412"/>
                  </a:lnTo>
                  <a:lnTo>
                    <a:pt x="33" y="412"/>
                  </a:lnTo>
                  <a:lnTo>
                    <a:pt x="33" y="1"/>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16"/>
            <p:cNvSpPr/>
            <p:nvPr/>
          </p:nvSpPr>
          <p:spPr>
            <a:xfrm>
              <a:off x="3305250" y="2240325"/>
              <a:ext cx="825" cy="10325"/>
            </a:xfrm>
            <a:custGeom>
              <a:avLst/>
              <a:gdLst/>
              <a:ahLst/>
              <a:cxnLst/>
              <a:rect l="l" t="t" r="r" b="b"/>
              <a:pathLst>
                <a:path w="33" h="413" extrusionOk="0">
                  <a:moveTo>
                    <a:pt x="1" y="1"/>
                  </a:moveTo>
                  <a:lnTo>
                    <a:pt x="1" y="412"/>
                  </a:lnTo>
                  <a:lnTo>
                    <a:pt x="33" y="412"/>
                  </a:lnTo>
                  <a:lnTo>
                    <a:pt x="33" y="1"/>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16"/>
            <p:cNvSpPr/>
            <p:nvPr/>
          </p:nvSpPr>
          <p:spPr>
            <a:xfrm>
              <a:off x="3306050" y="2240325"/>
              <a:ext cx="25" cy="10325"/>
            </a:xfrm>
            <a:custGeom>
              <a:avLst/>
              <a:gdLst/>
              <a:ahLst/>
              <a:cxnLst/>
              <a:rect l="l" t="t" r="r" b="b"/>
              <a:pathLst>
                <a:path w="1" h="413" extrusionOk="0">
                  <a:moveTo>
                    <a:pt x="1" y="1"/>
                  </a:moveTo>
                  <a:lnTo>
                    <a:pt x="1" y="1"/>
                  </a:lnTo>
                  <a:lnTo>
                    <a:pt x="1" y="412"/>
                  </a:lnTo>
                  <a:lnTo>
                    <a:pt x="1" y="412"/>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16"/>
            <p:cNvSpPr/>
            <p:nvPr/>
          </p:nvSpPr>
          <p:spPr>
            <a:xfrm>
              <a:off x="3306050" y="2240325"/>
              <a:ext cx="25" cy="10325"/>
            </a:xfrm>
            <a:custGeom>
              <a:avLst/>
              <a:gdLst/>
              <a:ahLst/>
              <a:cxnLst/>
              <a:rect l="l" t="t" r="r" b="b"/>
              <a:pathLst>
                <a:path w="1" h="413" extrusionOk="0">
                  <a:moveTo>
                    <a:pt x="1" y="1"/>
                  </a:moveTo>
                  <a:lnTo>
                    <a:pt x="1" y="1"/>
                  </a:lnTo>
                  <a:lnTo>
                    <a:pt x="1" y="412"/>
                  </a:lnTo>
                  <a:lnTo>
                    <a:pt x="1" y="412"/>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16"/>
            <p:cNvSpPr/>
            <p:nvPr/>
          </p:nvSpPr>
          <p:spPr>
            <a:xfrm>
              <a:off x="3306050" y="2240325"/>
              <a:ext cx="825" cy="10325"/>
            </a:xfrm>
            <a:custGeom>
              <a:avLst/>
              <a:gdLst/>
              <a:ahLst/>
              <a:cxnLst/>
              <a:rect l="l" t="t" r="r" b="b"/>
              <a:pathLst>
                <a:path w="33" h="413" extrusionOk="0">
                  <a:moveTo>
                    <a:pt x="1" y="1"/>
                  </a:moveTo>
                  <a:lnTo>
                    <a:pt x="1" y="412"/>
                  </a:lnTo>
                  <a:lnTo>
                    <a:pt x="32" y="412"/>
                  </a:lnTo>
                  <a:lnTo>
                    <a:pt x="32" y="1"/>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16"/>
            <p:cNvSpPr/>
            <p:nvPr/>
          </p:nvSpPr>
          <p:spPr>
            <a:xfrm>
              <a:off x="3306850" y="2240325"/>
              <a:ext cx="25" cy="10325"/>
            </a:xfrm>
            <a:custGeom>
              <a:avLst/>
              <a:gdLst/>
              <a:ahLst/>
              <a:cxnLst/>
              <a:rect l="l" t="t" r="r" b="b"/>
              <a:pathLst>
                <a:path w="1" h="413" extrusionOk="0">
                  <a:moveTo>
                    <a:pt x="0" y="1"/>
                  </a:moveTo>
                  <a:lnTo>
                    <a:pt x="0" y="1"/>
                  </a:lnTo>
                  <a:lnTo>
                    <a:pt x="0" y="412"/>
                  </a:lnTo>
                  <a:lnTo>
                    <a:pt x="0" y="412"/>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16"/>
            <p:cNvSpPr/>
            <p:nvPr/>
          </p:nvSpPr>
          <p:spPr>
            <a:xfrm>
              <a:off x="3306850" y="2240325"/>
              <a:ext cx="25" cy="10325"/>
            </a:xfrm>
            <a:custGeom>
              <a:avLst/>
              <a:gdLst/>
              <a:ahLst/>
              <a:cxnLst/>
              <a:rect l="l" t="t" r="r" b="b"/>
              <a:pathLst>
                <a:path w="1" h="413" extrusionOk="0">
                  <a:moveTo>
                    <a:pt x="0" y="1"/>
                  </a:moveTo>
                  <a:lnTo>
                    <a:pt x="0" y="1"/>
                  </a:lnTo>
                  <a:lnTo>
                    <a:pt x="0" y="412"/>
                  </a:lnTo>
                  <a:lnTo>
                    <a:pt x="0" y="412"/>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16"/>
            <p:cNvSpPr/>
            <p:nvPr/>
          </p:nvSpPr>
          <p:spPr>
            <a:xfrm>
              <a:off x="3306850" y="2240325"/>
              <a:ext cx="800" cy="10325"/>
            </a:xfrm>
            <a:custGeom>
              <a:avLst/>
              <a:gdLst/>
              <a:ahLst/>
              <a:cxnLst/>
              <a:rect l="l" t="t" r="r" b="b"/>
              <a:pathLst>
                <a:path w="32" h="413" extrusionOk="0">
                  <a:moveTo>
                    <a:pt x="0" y="1"/>
                  </a:moveTo>
                  <a:lnTo>
                    <a:pt x="0" y="412"/>
                  </a:lnTo>
                  <a:lnTo>
                    <a:pt x="32" y="412"/>
                  </a:lnTo>
                  <a:lnTo>
                    <a:pt x="32" y="1"/>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16"/>
            <p:cNvSpPr/>
            <p:nvPr/>
          </p:nvSpPr>
          <p:spPr>
            <a:xfrm>
              <a:off x="3307625" y="2240325"/>
              <a:ext cx="25" cy="10325"/>
            </a:xfrm>
            <a:custGeom>
              <a:avLst/>
              <a:gdLst/>
              <a:ahLst/>
              <a:cxnLst/>
              <a:rect l="l" t="t" r="r" b="b"/>
              <a:pathLst>
                <a:path w="1" h="413" extrusionOk="0">
                  <a:moveTo>
                    <a:pt x="1" y="1"/>
                  </a:moveTo>
                  <a:lnTo>
                    <a:pt x="1" y="1"/>
                  </a:lnTo>
                  <a:lnTo>
                    <a:pt x="1" y="412"/>
                  </a:lnTo>
                  <a:lnTo>
                    <a:pt x="1" y="412"/>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16"/>
            <p:cNvSpPr/>
            <p:nvPr/>
          </p:nvSpPr>
          <p:spPr>
            <a:xfrm>
              <a:off x="3307625" y="2240325"/>
              <a:ext cx="25" cy="10325"/>
            </a:xfrm>
            <a:custGeom>
              <a:avLst/>
              <a:gdLst/>
              <a:ahLst/>
              <a:cxnLst/>
              <a:rect l="l" t="t" r="r" b="b"/>
              <a:pathLst>
                <a:path w="1" h="413" extrusionOk="0">
                  <a:moveTo>
                    <a:pt x="1" y="1"/>
                  </a:moveTo>
                  <a:lnTo>
                    <a:pt x="1" y="1"/>
                  </a:lnTo>
                  <a:lnTo>
                    <a:pt x="1" y="412"/>
                  </a:lnTo>
                  <a:lnTo>
                    <a:pt x="1" y="412"/>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16"/>
            <p:cNvSpPr/>
            <p:nvPr/>
          </p:nvSpPr>
          <p:spPr>
            <a:xfrm>
              <a:off x="3307625" y="2240325"/>
              <a:ext cx="25" cy="10325"/>
            </a:xfrm>
            <a:custGeom>
              <a:avLst/>
              <a:gdLst/>
              <a:ahLst/>
              <a:cxnLst/>
              <a:rect l="l" t="t" r="r" b="b"/>
              <a:pathLst>
                <a:path w="1" h="413" extrusionOk="0">
                  <a:moveTo>
                    <a:pt x="1" y="1"/>
                  </a:moveTo>
                  <a:lnTo>
                    <a:pt x="1" y="1"/>
                  </a:lnTo>
                  <a:lnTo>
                    <a:pt x="1" y="412"/>
                  </a:lnTo>
                  <a:lnTo>
                    <a:pt x="1" y="412"/>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16"/>
            <p:cNvSpPr/>
            <p:nvPr/>
          </p:nvSpPr>
          <p:spPr>
            <a:xfrm>
              <a:off x="3308425" y="2240325"/>
              <a:ext cx="25" cy="10325"/>
            </a:xfrm>
            <a:custGeom>
              <a:avLst/>
              <a:gdLst/>
              <a:ahLst/>
              <a:cxnLst/>
              <a:rect l="l" t="t" r="r" b="b"/>
              <a:pathLst>
                <a:path w="1" h="413" extrusionOk="0">
                  <a:moveTo>
                    <a:pt x="1" y="1"/>
                  </a:moveTo>
                  <a:lnTo>
                    <a:pt x="1" y="1"/>
                  </a:lnTo>
                  <a:lnTo>
                    <a:pt x="1" y="412"/>
                  </a:lnTo>
                  <a:lnTo>
                    <a:pt x="1" y="412"/>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16"/>
            <p:cNvSpPr/>
            <p:nvPr/>
          </p:nvSpPr>
          <p:spPr>
            <a:xfrm>
              <a:off x="3308425" y="2240325"/>
              <a:ext cx="25" cy="10325"/>
            </a:xfrm>
            <a:custGeom>
              <a:avLst/>
              <a:gdLst/>
              <a:ahLst/>
              <a:cxnLst/>
              <a:rect l="l" t="t" r="r" b="b"/>
              <a:pathLst>
                <a:path w="1" h="413" extrusionOk="0">
                  <a:moveTo>
                    <a:pt x="1" y="1"/>
                  </a:moveTo>
                  <a:lnTo>
                    <a:pt x="1" y="1"/>
                  </a:lnTo>
                  <a:lnTo>
                    <a:pt x="1" y="412"/>
                  </a:lnTo>
                  <a:lnTo>
                    <a:pt x="1" y="412"/>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16"/>
            <p:cNvSpPr/>
            <p:nvPr/>
          </p:nvSpPr>
          <p:spPr>
            <a:xfrm>
              <a:off x="3308425" y="2240325"/>
              <a:ext cx="25" cy="10325"/>
            </a:xfrm>
            <a:custGeom>
              <a:avLst/>
              <a:gdLst/>
              <a:ahLst/>
              <a:cxnLst/>
              <a:rect l="l" t="t" r="r" b="b"/>
              <a:pathLst>
                <a:path w="1" h="413" extrusionOk="0">
                  <a:moveTo>
                    <a:pt x="1" y="1"/>
                  </a:moveTo>
                  <a:lnTo>
                    <a:pt x="1" y="1"/>
                  </a:lnTo>
                  <a:lnTo>
                    <a:pt x="1" y="412"/>
                  </a:lnTo>
                  <a:lnTo>
                    <a:pt x="1" y="412"/>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16"/>
            <p:cNvSpPr/>
            <p:nvPr/>
          </p:nvSpPr>
          <p:spPr>
            <a:xfrm>
              <a:off x="3308425" y="2240325"/>
              <a:ext cx="825" cy="10325"/>
            </a:xfrm>
            <a:custGeom>
              <a:avLst/>
              <a:gdLst/>
              <a:ahLst/>
              <a:cxnLst/>
              <a:rect l="l" t="t" r="r" b="b"/>
              <a:pathLst>
                <a:path w="33" h="413" extrusionOk="0">
                  <a:moveTo>
                    <a:pt x="1" y="1"/>
                  </a:moveTo>
                  <a:lnTo>
                    <a:pt x="1" y="412"/>
                  </a:lnTo>
                  <a:lnTo>
                    <a:pt x="32" y="412"/>
                  </a:lnTo>
                  <a:lnTo>
                    <a:pt x="32" y="1"/>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16"/>
            <p:cNvSpPr/>
            <p:nvPr/>
          </p:nvSpPr>
          <p:spPr>
            <a:xfrm>
              <a:off x="3309225" y="2240325"/>
              <a:ext cx="25" cy="10325"/>
            </a:xfrm>
            <a:custGeom>
              <a:avLst/>
              <a:gdLst/>
              <a:ahLst/>
              <a:cxnLst/>
              <a:rect l="l" t="t" r="r" b="b"/>
              <a:pathLst>
                <a:path w="1" h="413" extrusionOk="0">
                  <a:moveTo>
                    <a:pt x="0" y="1"/>
                  </a:moveTo>
                  <a:lnTo>
                    <a:pt x="0" y="1"/>
                  </a:lnTo>
                  <a:lnTo>
                    <a:pt x="0" y="412"/>
                  </a:lnTo>
                  <a:lnTo>
                    <a:pt x="0" y="412"/>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16"/>
            <p:cNvSpPr/>
            <p:nvPr/>
          </p:nvSpPr>
          <p:spPr>
            <a:xfrm>
              <a:off x="3309225" y="2240325"/>
              <a:ext cx="25" cy="10325"/>
            </a:xfrm>
            <a:custGeom>
              <a:avLst/>
              <a:gdLst/>
              <a:ahLst/>
              <a:cxnLst/>
              <a:rect l="l" t="t" r="r" b="b"/>
              <a:pathLst>
                <a:path w="1" h="413" extrusionOk="0">
                  <a:moveTo>
                    <a:pt x="0" y="1"/>
                  </a:moveTo>
                  <a:lnTo>
                    <a:pt x="0" y="1"/>
                  </a:lnTo>
                  <a:lnTo>
                    <a:pt x="0" y="412"/>
                  </a:lnTo>
                  <a:lnTo>
                    <a:pt x="0" y="412"/>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16"/>
            <p:cNvSpPr/>
            <p:nvPr/>
          </p:nvSpPr>
          <p:spPr>
            <a:xfrm>
              <a:off x="3309225" y="2240325"/>
              <a:ext cx="25" cy="10325"/>
            </a:xfrm>
            <a:custGeom>
              <a:avLst/>
              <a:gdLst/>
              <a:ahLst/>
              <a:cxnLst/>
              <a:rect l="l" t="t" r="r" b="b"/>
              <a:pathLst>
                <a:path w="1" h="413" extrusionOk="0">
                  <a:moveTo>
                    <a:pt x="0" y="1"/>
                  </a:moveTo>
                  <a:lnTo>
                    <a:pt x="0" y="1"/>
                  </a:lnTo>
                  <a:lnTo>
                    <a:pt x="0" y="412"/>
                  </a:lnTo>
                  <a:lnTo>
                    <a:pt x="0" y="412"/>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16"/>
            <p:cNvSpPr/>
            <p:nvPr/>
          </p:nvSpPr>
          <p:spPr>
            <a:xfrm>
              <a:off x="3309225" y="2240325"/>
              <a:ext cx="800" cy="10325"/>
            </a:xfrm>
            <a:custGeom>
              <a:avLst/>
              <a:gdLst/>
              <a:ahLst/>
              <a:cxnLst/>
              <a:rect l="l" t="t" r="r" b="b"/>
              <a:pathLst>
                <a:path w="32" h="413" extrusionOk="0">
                  <a:moveTo>
                    <a:pt x="0" y="1"/>
                  </a:moveTo>
                  <a:lnTo>
                    <a:pt x="0" y="412"/>
                  </a:lnTo>
                  <a:lnTo>
                    <a:pt x="32" y="412"/>
                  </a:lnTo>
                  <a:lnTo>
                    <a:pt x="32" y="1"/>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16"/>
            <p:cNvSpPr/>
            <p:nvPr/>
          </p:nvSpPr>
          <p:spPr>
            <a:xfrm>
              <a:off x="3310000" y="2240325"/>
              <a:ext cx="25" cy="10325"/>
            </a:xfrm>
            <a:custGeom>
              <a:avLst/>
              <a:gdLst/>
              <a:ahLst/>
              <a:cxnLst/>
              <a:rect l="l" t="t" r="r" b="b"/>
              <a:pathLst>
                <a:path w="1" h="413" extrusionOk="0">
                  <a:moveTo>
                    <a:pt x="1" y="1"/>
                  </a:moveTo>
                  <a:lnTo>
                    <a:pt x="1" y="1"/>
                  </a:lnTo>
                  <a:lnTo>
                    <a:pt x="1" y="412"/>
                  </a:lnTo>
                  <a:lnTo>
                    <a:pt x="1" y="412"/>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16"/>
            <p:cNvSpPr/>
            <p:nvPr/>
          </p:nvSpPr>
          <p:spPr>
            <a:xfrm>
              <a:off x="3310000" y="2240325"/>
              <a:ext cx="25" cy="10325"/>
            </a:xfrm>
            <a:custGeom>
              <a:avLst/>
              <a:gdLst/>
              <a:ahLst/>
              <a:cxnLst/>
              <a:rect l="l" t="t" r="r" b="b"/>
              <a:pathLst>
                <a:path w="1" h="413" extrusionOk="0">
                  <a:moveTo>
                    <a:pt x="1" y="1"/>
                  </a:moveTo>
                  <a:lnTo>
                    <a:pt x="1" y="1"/>
                  </a:lnTo>
                  <a:lnTo>
                    <a:pt x="1" y="412"/>
                  </a:lnTo>
                  <a:lnTo>
                    <a:pt x="1" y="412"/>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16"/>
            <p:cNvSpPr/>
            <p:nvPr/>
          </p:nvSpPr>
          <p:spPr>
            <a:xfrm>
              <a:off x="3310000" y="2240325"/>
              <a:ext cx="825" cy="10325"/>
            </a:xfrm>
            <a:custGeom>
              <a:avLst/>
              <a:gdLst/>
              <a:ahLst/>
              <a:cxnLst/>
              <a:rect l="l" t="t" r="r" b="b"/>
              <a:pathLst>
                <a:path w="33" h="413" extrusionOk="0">
                  <a:moveTo>
                    <a:pt x="1" y="1"/>
                  </a:moveTo>
                  <a:lnTo>
                    <a:pt x="1" y="412"/>
                  </a:lnTo>
                  <a:lnTo>
                    <a:pt x="33" y="412"/>
                  </a:lnTo>
                  <a:lnTo>
                    <a:pt x="33" y="1"/>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16"/>
            <p:cNvSpPr/>
            <p:nvPr/>
          </p:nvSpPr>
          <p:spPr>
            <a:xfrm>
              <a:off x="3310800" y="2240325"/>
              <a:ext cx="25" cy="10325"/>
            </a:xfrm>
            <a:custGeom>
              <a:avLst/>
              <a:gdLst/>
              <a:ahLst/>
              <a:cxnLst/>
              <a:rect l="l" t="t" r="r" b="b"/>
              <a:pathLst>
                <a:path w="1" h="413" extrusionOk="0">
                  <a:moveTo>
                    <a:pt x="1" y="1"/>
                  </a:moveTo>
                  <a:lnTo>
                    <a:pt x="1" y="1"/>
                  </a:lnTo>
                  <a:lnTo>
                    <a:pt x="1" y="412"/>
                  </a:lnTo>
                  <a:lnTo>
                    <a:pt x="1" y="412"/>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16"/>
            <p:cNvSpPr/>
            <p:nvPr/>
          </p:nvSpPr>
          <p:spPr>
            <a:xfrm>
              <a:off x="3310800" y="2240325"/>
              <a:ext cx="25" cy="10325"/>
            </a:xfrm>
            <a:custGeom>
              <a:avLst/>
              <a:gdLst/>
              <a:ahLst/>
              <a:cxnLst/>
              <a:rect l="l" t="t" r="r" b="b"/>
              <a:pathLst>
                <a:path w="1" h="413" extrusionOk="0">
                  <a:moveTo>
                    <a:pt x="1" y="1"/>
                  </a:moveTo>
                  <a:lnTo>
                    <a:pt x="1" y="1"/>
                  </a:lnTo>
                  <a:lnTo>
                    <a:pt x="1" y="412"/>
                  </a:lnTo>
                  <a:lnTo>
                    <a:pt x="1" y="412"/>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16"/>
            <p:cNvSpPr/>
            <p:nvPr/>
          </p:nvSpPr>
          <p:spPr>
            <a:xfrm>
              <a:off x="3310800" y="2240325"/>
              <a:ext cx="825" cy="10325"/>
            </a:xfrm>
            <a:custGeom>
              <a:avLst/>
              <a:gdLst/>
              <a:ahLst/>
              <a:cxnLst/>
              <a:rect l="l" t="t" r="r" b="b"/>
              <a:pathLst>
                <a:path w="33" h="413" extrusionOk="0">
                  <a:moveTo>
                    <a:pt x="1" y="1"/>
                  </a:moveTo>
                  <a:lnTo>
                    <a:pt x="1" y="412"/>
                  </a:lnTo>
                  <a:lnTo>
                    <a:pt x="32" y="412"/>
                  </a:lnTo>
                  <a:lnTo>
                    <a:pt x="32" y="1"/>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16"/>
            <p:cNvSpPr/>
            <p:nvPr/>
          </p:nvSpPr>
          <p:spPr>
            <a:xfrm>
              <a:off x="3311600" y="2240325"/>
              <a:ext cx="25" cy="10325"/>
            </a:xfrm>
            <a:custGeom>
              <a:avLst/>
              <a:gdLst/>
              <a:ahLst/>
              <a:cxnLst/>
              <a:rect l="l" t="t" r="r" b="b"/>
              <a:pathLst>
                <a:path w="1" h="413" extrusionOk="0">
                  <a:moveTo>
                    <a:pt x="0" y="1"/>
                  </a:moveTo>
                  <a:lnTo>
                    <a:pt x="0" y="1"/>
                  </a:lnTo>
                  <a:lnTo>
                    <a:pt x="0" y="412"/>
                  </a:lnTo>
                  <a:lnTo>
                    <a:pt x="0" y="412"/>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16"/>
            <p:cNvSpPr/>
            <p:nvPr/>
          </p:nvSpPr>
          <p:spPr>
            <a:xfrm>
              <a:off x="3311600" y="2240325"/>
              <a:ext cx="25" cy="10325"/>
            </a:xfrm>
            <a:custGeom>
              <a:avLst/>
              <a:gdLst/>
              <a:ahLst/>
              <a:cxnLst/>
              <a:rect l="l" t="t" r="r" b="b"/>
              <a:pathLst>
                <a:path w="1" h="413" extrusionOk="0">
                  <a:moveTo>
                    <a:pt x="0" y="1"/>
                  </a:moveTo>
                  <a:lnTo>
                    <a:pt x="0" y="1"/>
                  </a:lnTo>
                  <a:lnTo>
                    <a:pt x="0" y="412"/>
                  </a:lnTo>
                  <a:lnTo>
                    <a:pt x="0" y="412"/>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16"/>
            <p:cNvSpPr/>
            <p:nvPr/>
          </p:nvSpPr>
          <p:spPr>
            <a:xfrm>
              <a:off x="3311600" y="2240325"/>
              <a:ext cx="25" cy="10325"/>
            </a:xfrm>
            <a:custGeom>
              <a:avLst/>
              <a:gdLst/>
              <a:ahLst/>
              <a:cxnLst/>
              <a:rect l="l" t="t" r="r" b="b"/>
              <a:pathLst>
                <a:path w="1" h="413" extrusionOk="0">
                  <a:moveTo>
                    <a:pt x="0" y="1"/>
                  </a:moveTo>
                  <a:lnTo>
                    <a:pt x="0" y="1"/>
                  </a:lnTo>
                  <a:lnTo>
                    <a:pt x="0" y="412"/>
                  </a:lnTo>
                  <a:lnTo>
                    <a:pt x="0" y="412"/>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16"/>
            <p:cNvSpPr/>
            <p:nvPr/>
          </p:nvSpPr>
          <p:spPr>
            <a:xfrm>
              <a:off x="3312375" y="2240325"/>
              <a:ext cx="25" cy="10325"/>
            </a:xfrm>
            <a:custGeom>
              <a:avLst/>
              <a:gdLst/>
              <a:ahLst/>
              <a:cxnLst/>
              <a:rect l="l" t="t" r="r" b="b"/>
              <a:pathLst>
                <a:path w="1" h="413" extrusionOk="0">
                  <a:moveTo>
                    <a:pt x="1" y="1"/>
                  </a:moveTo>
                  <a:lnTo>
                    <a:pt x="1" y="1"/>
                  </a:lnTo>
                  <a:lnTo>
                    <a:pt x="1" y="412"/>
                  </a:lnTo>
                  <a:lnTo>
                    <a:pt x="1" y="412"/>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16"/>
            <p:cNvSpPr/>
            <p:nvPr/>
          </p:nvSpPr>
          <p:spPr>
            <a:xfrm>
              <a:off x="3256975" y="2195200"/>
              <a:ext cx="224875" cy="224875"/>
            </a:xfrm>
            <a:custGeom>
              <a:avLst/>
              <a:gdLst/>
              <a:ahLst/>
              <a:cxnLst/>
              <a:rect l="l" t="t" r="r" b="b"/>
              <a:pathLst>
                <a:path w="8995" h="8995" fill="none" extrusionOk="0">
                  <a:moveTo>
                    <a:pt x="4814" y="8994"/>
                  </a:moveTo>
                  <a:lnTo>
                    <a:pt x="4212" y="8994"/>
                  </a:lnTo>
                  <a:cubicBezTo>
                    <a:pt x="3959" y="8994"/>
                    <a:pt x="3769" y="8804"/>
                    <a:pt x="3769" y="8551"/>
                  </a:cubicBezTo>
                  <a:lnTo>
                    <a:pt x="3769" y="7759"/>
                  </a:lnTo>
                  <a:cubicBezTo>
                    <a:pt x="3389" y="7696"/>
                    <a:pt x="3040" y="7538"/>
                    <a:pt x="2724" y="7348"/>
                  </a:cubicBezTo>
                  <a:lnTo>
                    <a:pt x="2154" y="7886"/>
                  </a:lnTo>
                  <a:cubicBezTo>
                    <a:pt x="1995" y="8076"/>
                    <a:pt x="1710" y="8076"/>
                    <a:pt x="1520" y="7886"/>
                  </a:cubicBezTo>
                  <a:lnTo>
                    <a:pt x="1109" y="7474"/>
                  </a:lnTo>
                  <a:cubicBezTo>
                    <a:pt x="950" y="7316"/>
                    <a:pt x="950" y="7031"/>
                    <a:pt x="1109" y="6841"/>
                  </a:cubicBezTo>
                  <a:lnTo>
                    <a:pt x="1679" y="6303"/>
                  </a:lnTo>
                  <a:cubicBezTo>
                    <a:pt x="1489" y="5986"/>
                    <a:pt x="1330" y="5606"/>
                    <a:pt x="1235" y="5226"/>
                  </a:cubicBezTo>
                  <a:lnTo>
                    <a:pt x="444" y="5226"/>
                  </a:lnTo>
                  <a:cubicBezTo>
                    <a:pt x="190" y="5226"/>
                    <a:pt x="0" y="5036"/>
                    <a:pt x="0" y="4782"/>
                  </a:cubicBezTo>
                  <a:lnTo>
                    <a:pt x="0" y="4212"/>
                  </a:lnTo>
                  <a:cubicBezTo>
                    <a:pt x="0" y="3959"/>
                    <a:pt x="190" y="3769"/>
                    <a:pt x="444" y="3769"/>
                  </a:cubicBezTo>
                  <a:lnTo>
                    <a:pt x="1235" y="3769"/>
                  </a:lnTo>
                  <a:cubicBezTo>
                    <a:pt x="1330" y="3389"/>
                    <a:pt x="1457" y="3041"/>
                    <a:pt x="1679" y="2724"/>
                  </a:cubicBezTo>
                  <a:lnTo>
                    <a:pt x="1109" y="2154"/>
                  </a:lnTo>
                  <a:cubicBezTo>
                    <a:pt x="950" y="1996"/>
                    <a:pt x="950" y="1711"/>
                    <a:pt x="1109" y="1521"/>
                  </a:cubicBezTo>
                  <a:lnTo>
                    <a:pt x="1520" y="1109"/>
                  </a:lnTo>
                  <a:cubicBezTo>
                    <a:pt x="1710" y="951"/>
                    <a:pt x="1995" y="951"/>
                    <a:pt x="2154" y="1109"/>
                  </a:cubicBezTo>
                  <a:lnTo>
                    <a:pt x="2724" y="1679"/>
                  </a:lnTo>
                  <a:cubicBezTo>
                    <a:pt x="3040" y="1457"/>
                    <a:pt x="3389" y="1331"/>
                    <a:pt x="3769" y="1236"/>
                  </a:cubicBezTo>
                  <a:lnTo>
                    <a:pt x="3769" y="444"/>
                  </a:lnTo>
                  <a:cubicBezTo>
                    <a:pt x="3769" y="190"/>
                    <a:pt x="3959" y="0"/>
                    <a:pt x="4212" y="0"/>
                  </a:cubicBezTo>
                  <a:lnTo>
                    <a:pt x="4814" y="0"/>
                  </a:lnTo>
                  <a:cubicBezTo>
                    <a:pt x="5036" y="0"/>
                    <a:pt x="5257" y="190"/>
                    <a:pt x="5257" y="444"/>
                  </a:cubicBezTo>
                  <a:lnTo>
                    <a:pt x="5257" y="1236"/>
                  </a:lnTo>
                  <a:cubicBezTo>
                    <a:pt x="5606" y="1331"/>
                    <a:pt x="5986" y="1457"/>
                    <a:pt x="6302" y="1679"/>
                  </a:cubicBezTo>
                  <a:lnTo>
                    <a:pt x="6872" y="1109"/>
                  </a:lnTo>
                  <a:cubicBezTo>
                    <a:pt x="7031" y="951"/>
                    <a:pt x="7316" y="951"/>
                    <a:pt x="7474" y="1109"/>
                  </a:cubicBezTo>
                  <a:lnTo>
                    <a:pt x="7886" y="1521"/>
                  </a:lnTo>
                  <a:cubicBezTo>
                    <a:pt x="8076" y="1711"/>
                    <a:pt x="8076" y="1996"/>
                    <a:pt x="7886" y="2154"/>
                  </a:cubicBezTo>
                  <a:lnTo>
                    <a:pt x="7347" y="2724"/>
                  </a:lnTo>
                  <a:cubicBezTo>
                    <a:pt x="7537" y="3041"/>
                    <a:pt x="7696" y="3389"/>
                    <a:pt x="7759" y="3769"/>
                  </a:cubicBezTo>
                  <a:lnTo>
                    <a:pt x="8551" y="3769"/>
                  </a:lnTo>
                  <a:cubicBezTo>
                    <a:pt x="8804" y="3769"/>
                    <a:pt x="8994" y="3959"/>
                    <a:pt x="8994" y="4212"/>
                  </a:cubicBezTo>
                  <a:lnTo>
                    <a:pt x="8994" y="4782"/>
                  </a:lnTo>
                  <a:cubicBezTo>
                    <a:pt x="8994" y="5036"/>
                    <a:pt x="8804" y="5226"/>
                    <a:pt x="8551" y="5226"/>
                  </a:cubicBezTo>
                  <a:lnTo>
                    <a:pt x="7759" y="5226"/>
                  </a:lnTo>
                  <a:cubicBezTo>
                    <a:pt x="7696" y="5606"/>
                    <a:pt x="7537" y="5954"/>
                    <a:pt x="7347" y="6303"/>
                  </a:cubicBezTo>
                  <a:lnTo>
                    <a:pt x="7886" y="6841"/>
                  </a:lnTo>
                  <a:cubicBezTo>
                    <a:pt x="8076" y="7031"/>
                    <a:pt x="8076" y="7316"/>
                    <a:pt x="7886" y="7474"/>
                  </a:cubicBezTo>
                  <a:lnTo>
                    <a:pt x="7474" y="7886"/>
                  </a:lnTo>
                  <a:cubicBezTo>
                    <a:pt x="7316" y="8076"/>
                    <a:pt x="7031" y="8076"/>
                    <a:pt x="6872" y="7886"/>
                  </a:cubicBezTo>
                  <a:lnTo>
                    <a:pt x="6302" y="7348"/>
                  </a:lnTo>
                  <a:cubicBezTo>
                    <a:pt x="5986" y="7538"/>
                    <a:pt x="5606" y="7696"/>
                    <a:pt x="5257" y="7759"/>
                  </a:cubicBezTo>
                  <a:lnTo>
                    <a:pt x="5257" y="8551"/>
                  </a:lnTo>
                  <a:cubicBezTo>
                    <a:pt x="5226" y="8804"/>
                    <a:pt x="5036" y="8994"/>
                    <a:pt x="4814" y="8994"/>
                  </a:cubicBezTo>
                  <a:close/>
                  <a:moveTo>
                    <a:pt x="2692" y="6904"/>
                  </a:moveTo>
                  <a:lnTo>
                    <a:pt x="2787" y="6999"/>
                  </a:lnTo>
                  <a:cubicBezTo>
                    <a:pt x="3135" y="7253"/>
                    <a:pt x="3547" y="7411"/>
                    <a:pt x="3959" y="7474"/>
                  </a:cubicBezTo>
                  <a:lnTo>
                    <a:pt x="4085" y="7506"/>
                  </a:lnTo>
                  <a:lnTo>
                    <a:pt x="4085" y="8551"/>
                  </a:lnTo>
                  <a:cubicBezTo>
                    <a:pt x="4085" y="8614"/>
                    <a:pt x="4149" y="8678"/>
                    <a:pt x="4212" y="8678"/>
                  </a:cubicBezTo>
                  <a:lnTo>
                    <a:pt x="4814" y="8678"/>
                  </a:lnTo>
                  <a:cubicBezTo>
                    <a:pt x="4877" y="8678"/>
                    <a:pt x="4941" y="8614"/>
                    <a:pt x="4941" y="8551"/>
                  </a:cubicBezTo>
                  <a:lnTo>
                    <a:pt x="4941" y="7506"/>
                  </a:lnTo>
                  <a:lnTo>
                    <a:pt x="5067" y="7474"/>
                  </a:lnTo>
                  <a:cubicBezTo>
                    <a:pt x="5479" y="7411"/>
                    <a:pt x="5891" y="7221"/>
                    <a:pt x="6239" y="6999"/>
                  </a:cubicBezTo>
                  <a:lnTo>
                    <a:pt x="6334" y="6904"/>
                  </a:lnTo>
                  <a:lnTo>
                    <a:pt x="7094" y="7664"/>
                  </a:lnTo>
                  <a:cubicBezTo>
                    <a:pt x="7126" y="7728"/>
                    <a:pt x="7221" y="7728"/>
                    <a:pt x="7252" y="7664"/>
                  </a:cubicBezTo>
                  <a:lnTo>
                    <a:pt x="7664" y="7253"/>
                  </a:lnTo>
                  <a:cubicBezTo>
                    <a:pt x="7727" y="7221"/>
                    <a:pt x="7727" y="7126"/>
                    <a:pt x="7664" y="7094"/>
                  </a:cubicBezTo>
                  <a:lnTo>
                    <a:pt x="6936" y="6334"/>
                  </a:lnTo>
                  <a:lnTo>
                    <a:pt x="6999" y="6239"/>
                  </a:lnTo>
                  <a:cubicBezTo>
                    <a:pt x="7252" y="5859"/>
                    <a:pt x="7411" y="5479"/>
                    <a:pt x="7474" y="5036"/>
                  </a:cubicBezTo>
                  <a:lnTo>
                    <a:pt x="7506" y="4909"/>
                  </a:lnTo>
                  <a:lnTo>
                    <a:pt x="8551" y="4909"/>
                  </a:lnTo>
                  <a:cubicBezTo>
                    <a:pt x="8646" y="4909"/>
                    <a:pt x="8677" y="4877"/>
                    <a:pt x="8677" y="4782"/>
                  </a:cubicBezTo>
                  <a:lnTo>
                    <a:pt x="8677" y="4212"/>
                  </a:lnTo>
                  <a:cubicBezTo>
                    <a:pt x="8677" y="4149"/>
                    <a:pt x="8646" y="4086"/>
                    <a:pt x="8551" y="4086"/>
                  </a:cubicBezTo>
                  <a:lnTo>
                    <a:pt x="7506" y="4086"/>
                  </a:lnTo>
                  <a:lnTo>
                    <a:pt x="7474" y="3959"/>
                  </a:lnTo>
                  <a:cubicBezTo>
                    <a:pt x="7411" y="3547"/>
                    <a:pt x="7252" y="3136"/>
                    <a:pt x="6999" y="2787"/>
                  </a:cubicBezTo>
                  <a:lnTo>
                    <a:pt x="6936" y="2661"/>
                  </a:lnTo>
                  <a:lnTo>
                    <a:pt x="7664" y="1932"/>
                  </a:lnTo>
                  <a:cubicBezTo>
                    <a:pt x="7727" y="1869"/>
                    <a:pt x="7727" y="1806"/>
                    <a:pt x="7664" y="1742"/>
                  </a:cubicBezTo>
                  <a:lnTo>
                    <a:pt x="7252" y="1331"/>
                  </a:lnTo>
                  <a:cubicBezTo>
                    <a:pt x="7221" y="1299"/>
                    <a:pt x="7126" y="1299"/>
                    <a:pt x="7094" y="1331"/>
                  </a:cubicBezTo>
                  <a:lnTo>
                    <a:pt x="6334" y="2091"/>
                  </a:lnTo>
                  <a:lnTo>
                    <a:pt x="6239" y="2027"/>
                  </a:lnTo>
                  <a:cubicBezTo>
                    <a:pt x="5859" y="1774"/>
                    <a:pt x="5479" y="1616"/>
                    <a:pt x="5036" y="1521"/>
                  </a:cubicBezTo>
                  <a:lnTo>
                    <a:pt x="4909" y="1489"/>
                  </a:lnTo>
                  <a:lnTo>
                    <a:pt x="4909" y="444"/>
                  </a:lnTo>
                  <a:cubicBezTo>
                    <a:pt x="4909" y="381"/>
                    <a:pt x="4877" y="317"/>
                    <a:pt x="4782" y="317"/>
                  </a:cubicBezTo>
                  <a:lnTo>
                    <a:pt x="4212" y="317"/>
                  </a:lnTo>
                  <a:cubicBezTo>
                    <a:pt x="4149" y="317"/>
                    <a:pt x="4085" y="381"/>
                    <a:pt x="4085" y="444"/>
                  </a:cubicBezTo>
                  <a:lnTo>
                    <a:pt x="4085" y="1489"/>
                  </a:lnTo>
                  <a:lnTo>
                    <a:pt x="3959" y="1521"/>
                  </a:lnTo>
                  <a:cubicBezTo>
                    <a:pt x="3547" y="1616"/>
                    <a:pt x="3135" y="1774"/>
                    <a:pt x="2787" y="2027"/>
                  </a:cubicBezTo>
                  <a:lnTo>
                    <a:pt x="2660" y="2091"/>
                  </a:lnTo>
                  <a:lnTo>
                    <a:pt x="1932" y="1331"/>
                  </a:lnTo>
                  <a:cubicBezTo>
                    <a:pt x="1869" y="1299"/>
                    <a:pt x="1805" y="1299"/>
                    <a:pt x="1742" y="1331"/>
                  </a:cubicBezTo>
                  <a:lnTo>
                    <a:pt x="1330" y="1742"/>
                  </a:lnTo>
                  <a:cubicBezTo>
                    <a:pt x="1299" y="1806"/>
                    <a:pt x="1299" y="1869"/>
                    <a:pt x="1330" y="1932"/>
                  </a:cubicBezTo>
                  <a:lnTo>
                    <a:pt x="2090" y="2661"/>
                  </a:lnTo>
                  <a:lnTo>
                    <a:pt x="2027" y="2787"/>
                  </a:lnTo>
                  <a:cubicBezTo>
                    <a:pt x="1774" y="3136"/>
                    <a:pt x="1615" y="3547"/>
                    <a:pt x="1520" y="3959"/>
                  </a:cubicBezTo>
                  <a:lnTo>
                    <a:pt x="1520" y="4086"/>
                  </a:lnTo>
                  <a:lnTo>
                    <a:pt x="444" y="4086"/>
                  </a:lnTo>
                  <a:cubicBezTo>
                    <a:pt x="380" y="4086"/>
                    <a:pt x="317" y="4149"/>
                    <a:pt x="317" y="4212"/>
                  </a:cubicBezTo>
                  <a:lnTo>
                    <a:pt x="317" y="4782"/>
                  </a:lnTo>
                  <a:cubicBezTo>
                    <a:pt x="317" y="4846"/>
                    <a:pt x="380" y="4909"/>
                    <a:pt x="444" y="4909"/>
                  </a:cubicBezTo>
                  <a:lnTo>
                    <a:pt x="1520" y="4909"/>
                  </a:lnTo>
                  <a:lnTo>
                    <a:pt x="1520" y="5036"/>
                  </a:lnTo>
                  <a:cubicBezTo>
                    <a:pt x="1615" y="5479"/>
                    <a:pt x="1774" y="5859"/>
                    <a:pt x="2027" y="6239"/>
                  </a:cubicBezTo>
                  <a:lnTo>
                    <a:pt x="2090" y="6334"/>
                  </a:lnTo>
                  <a:lnTo>
                    <a:pt x="1330" y="7094"/>
                  </a:lnTo>
                  <a:cubicBezTo>
                    <a:pt x="1299" y="7126"/>
                    <a:pt x="1299" y="7221"/>
                    <a:pt x="1330" y="7253"/>
                  </a:cubicBezTo>
                  <a:lnTo>
                    <a:pt x="1742" y="7664"/>
                  </a:lnTo>
                  <a:cubicBezTo>
                    <a:pt x="1805" y="7728"/>
                    <a:pt x="1869" y="7728"/>
                    <a:pt x="1932" y="7664"/>
                  </a:cubicBezTo>
                  <a:close/>
                  <a:moveTo>
                    <a:pt x="4497" y="6651"/>
                  </a:moveTo>
                  <a:cubicBezTo>
                    <a:pt x="3325" y="6651"/>
                    <a:pt x="2375" y="5669"/>
                    <a:pt x="2375" y="4497"/>
                  </a:cubicBezTo>
                  <a:cubicBezTo>
                    <a:pt x="2375" y="3326"/>
                    <a:pt x="3325" y="2376"/>
                    <a:pt x="4497" y="2376"/>
                  </a:cubicBezTo>
                  <a:cubicBezTo>
                    <a:pt x="5701" y="2376"/>
                    <a:pt x="6651" y="3326"/>
                    <a:pt x="6651" y="4497"/>
                  </a:cubicBezTo>
                  <a:cubicBezTo>
                    <a:pt x="6651" y="5669"/>
                    <a:pt x="5701" y="6651"/>
                    <a:pt x="4497" y="6651"/>
                  </a:cubicBezTo>
                  <a:close/>
                  <a:moveTo>
                    <a:pt x="4497" y="2692"/>
                  </a:moveTo>
                  <a:cubicBezTo>
                    <a:pt x="3515" y="2692"/>
                    <a:pt x="2692" y="3516"/>
                    <a:pt x="2692" y="4497"/>
                  </a:cubicBezTo>
                  <a:cubicBezTo>
                    <a:pt x="2692" y="5511"/>
                    <a:pt x="3515" y="6334"/>
                    <a:pt x="4497" y="6334"/>
                  </a:cubicBezTo>
                  <a:cubicBezTo>
                    <a:pt x="5511" y="6334"/>
                    <a:pt x="6334" y="5511"/>
                    <a:pt x="6334" y="4497"/>
                  </a:cubicBezTo>
                  <a:cubicBezTo>
                    <a:pt x="6334" y="3516"/>
                    <a:pt x="5511" y="2692"/>
                    <a:pt x="4497" y="2692"/>
                  </a:cubicBez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16"/>
            <p:cNvSpPr/>
            <p:nvPr/>
          </p:nvSpPr>
          <p:spPr>
            <a:xfrm>
              <a:off x="3365425" y="2215000"/>
              <a:ext cx="25" cy="9525"/>
            </a:xfrm>
            <a:custGeom>
              <a:avLst/>
              <a:gdLst/>
              <a:ahLst/>
              <a:cxnLst/>
              <a:rect l="l" t="t" r="r" b="b"/>
              <a:pathLst>
                <a:path w="1" h="381" fill="none" extrusionOk="0">
                  <a:moveTo>
                    <a:pt x="1" y="0"/>
                  </a:moveTo>
                  <a:lnTo>
                    <a:pt x="1" y="380"/>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16"/>
            <p:cNvSpPr/>
            <p:nvPr/>
          </p:nvSpPr>
          <p:spPr>
            <a:xfrm>
              <a:off x="3365425" y="2215000"/>
              <a:ext cx="25" cy="9525"/>
            </a:xfrm>
            <a:custGeom>
              <a:avLst/>
              <a:gdLst/>
              <a:ahLst/>
              <a:cxnLst/>
              <a:rect l="l" t="t" r="r" b="b"/>
              <a:pathLst>
                <a:path w="1" h="381" fill="none" extrusionOk="0">
                  <a:moveTo>
                    <a:pt x="1" y="0"/>
                  </a:moveTo>
                  <a:lnTo>
                    <a:pt x="1" y="0"/>
                  </a:lnTo>
                  <a:lnTo>
                    <a:pt x="1" y="380"/>
                  </a:lnTo>
                  <a:lnTo>
                    <a:pt x="1" y="380"/>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16"/>
            <p:cNvSpPr/>
            <p:nvPr/>
          </p:nvSpPr>
          <p:spPr>
            <a:xfrm>
              <a:off x="3365425" y="2215000"/>
              <a:ext cx="25" cy="9525"/>
            </a:xfrm>
            <a:custGeom>
              <a:avLst/>
              <a:gdLst/>
              <a:ahLst/>
              <a:cxnLst/>
              <a:rect l="l" t="t" r="r" b="b"/>
              <a:pathLst>
                <a:path w="1" h="381" fill="none" extrusionOk="0">
                  <a:moveTo>
                    <a:pt x="1" y="0"/>
                  </a:moveTo>
                  <a:lnTo>
                    <a:pt x="1" y="0"/>
                  </a:lnTo>
                  <a:lnTo>
                    <a:pt x="1" y="380"/>
                  </a:lnTo>
                  <a:lnTo>
                    <a:pt x="1" y="380"/>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16"/>
            <p:cNvSpPr/>
            <p:nvPr/>
          </p:nvSpPr>
          <p:spPr>
            <a:xfrm>
              <a:off x="3365425" y="2215000"/>
              <a:ext cx="25" cy="9525"/>
            </a:xfrm>
            <a:custGeom>
              <a:avLst/>
              <a:gdLst/>
              <a:ahLst/>
              <a:cxnLst/>
              <a:rect l="l" t="t" r="r" b="b"/>
              <a:pathLst>
                <a:path w="1" h="381" fill="none" extrusionOk="0">
                  <a:moveTo>
                    <a:pt x="1" y="0"/>
                  </a:moveTo>
                  <a:lnTo>
                    <a:pt x="1" y="0"/>
                  </a:lnTo>
                  <a:lnTo>
                    <a:pt x="1" y="380"/>
                  </a:lnTo>
                  <a:lnTo>
                    <a:pt x="1" y="380"/>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16"/>
            <p:cNvSpPr/>
            <p:nvPr/>
          </p:nvSpPr>
          <p:spPr>
            <a:xfrm>
              <a:off x="3366225" y="2215000"/>
              <a:ext cx="25" cy="9525"/>
            </a:xfrm>
            <a:custGeom>
              <a:avLst/>
              <a:gdLst/>
              <a:ahLst/>
              <a:cxnLst/>
              <a:rect l="l" t="t" r="r" b="b"/>
              <a:pathLst>
                <a:path w="1" h="381" fill="none" extrusionOk="0">
                  <a:moveTo>
                    <a:pt x="0" y="0"/>
                  </a:moveTo>
                  <a:lnTo>
                    <a:pt x="0" y="0"/>
                  </a:lnTo>
                  <a:lnTo>
                    <a:pt x="0" y="380"/>
                  </a:lnTo>
                  <a:lnTo>
                    <a:pt x="0" y="380"/>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16"/>
            <p:cNvSpPr/>
            <p:nvPr/>
          </p:nvSpPr>
          <p:spPr>
            <a:xfrm>
              <a:off x="3366225" y="2215000"/>
              <a:ext cx="25" cy="9525"/>
            </a:xfrm>
            <a:custGeom>
              <a:avLst/>
              <a:gdLst/>
              <a:ahLst/>
              <a:cxnLst/>
              <a:rect l="l" t="t" r="r" b="b"/>
              <a:pathLst>
                <a:path w="1" h="381" fill="none" extrusionOk="0">
                  <a:moveTo>
                    <a:pt x="0" y="0"/>
                  </a:moveTo>
                  <a:lnTo>
                    <a:pt x="0" y="0"/>
                  </a:lnTo>
                  <a:lnTo>
                    <a:pt x="0" y="380"/>
                  </a:lnTo>
                  <a:lnTo>
                    <a:pt x="0" y="380"/>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16"/>
            <p:cNvSpPr/>
            <p:nvPr/>
          </p:nvSpPr>
          <p:spPr>
            <a:xfrm>
              <a:off x="3366225" y="2215000"/>
              <a:ext cx="25" cy="9525"/>
            </a:xfrm>
            <a:custGeom>
              <a:avLst/>
              <a:gdLst/>
              <a:ahLst/>
              <a:cxnLst/>
              <a:rect l="l" t="t" r="r" b="b"/>
              <a:pathLst>
                <a:path w="1" h="381" fill="none" extrusionOk="0">
                  <a:moveTo>
                    <a:pt x="0" y="0"/>
                  </a:moveTo>
                  <a:lnTo>
                    <a:pt x="0" y="0"/>
                  </a:lnTo>
                  <a:lnTo>
                    <a:pt x="0" y="380"/>
                  </a:lnTo>
                  <a:lnTo>
                    <a:pt x="0" y="380"/>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16"/>
            <p:cNvSpPr/>
            <p:nvPr/>
          </p:nvSpPr>
          <p:spPr>
            <a:xfrm>
              <a:off x="3366225" y="2215000"/>
              <a:ext cx="825" cy="9525"/>
            </a:xfrm>
            <a:custGeom>
              <a:avLst/>
              <a:gdLst/>
              <a:ahLst/>
              <a:cxnLst/>
              <a:rect l="l" t="t" r="r" b="b"/>
              <a:pathLst>
                <a:path w="33" h="381" fill="none" extrusionOk="0">
                  <a:moveTo>
                    <a:pt x="0" y="0"/>
                  </a:moveTo>
                  <a:lnTo>
                    <a:pt x="32" y="0"/>
                  </a:lnTo>
                  <a:lnTo>
                    <a:pt x="32" y="380"/>
                  </a:lnTo>
                  <a:lnTo>
                    <a:pt x="0" y="380"/>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16"/>
            <p:cNvSpPr/>
            <p:nvPr/>
          </p:nvSpPr>
          <p:spPr>
            <a:xfrm>
              <a:off x="3367025" y="2215000"/>
              <a:ext cx="25" cy="9525"/>
            </a:xfrm>
            <a:custGeom>
              <a:avLst/>
              <a:gdLst/>
              <a:ahLst/>
              <a:cxnLst/>
              <a:rect l="l" t="t" r="r" b="b"/>
              <a:pathLst>
                <a:path w="1" h="381" fill="none" extrusionOk="0">
                  <a:moveTo>
                    <a:pt x="0" y="0"/>
                  </a:moveTo>
                  <a:lnTo>
                    <a:pt x="0" y="0"/>
                  </a:lnTo>
                  <a:lnTo>
                    <a:pt x="0" y="380"/>
                  </a:lnTo>
                  <a:lnTo>
                    <a:pt x="0" y="380"/>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16"/>
            <p:cNvSpPr/>
            <p:nvPr/>
          </p:nvSpPr>
          <p:spPr>
            <a:xfrm>
              <a:off x="3367025" y="2215000"/>
              <a:ext cx="25" cy="9525"/>
            </a:xfrm>
            <a:custGeom>
              <a:avLst/>
              <a:gdLst/>
              <a:ahLst/>
              <a:cxnLst/>
              <a:rect l="l" t="t" r="r" b="b"/>
              <a:pathLst>
                <a:path w="1" h="381" fill="none" extrusionOk="0">
                  <a:moveTo>
                    <a:pt x="0" y="0"/>
                  </a:moveTo>
                  <a:lnTo>
                    <a:pt x="0" y="0"/>
                  </a:lnTo>
                  <a:lnTo>
                    <a:pt x="0" y="380"/>
                  </a:lnTo>
                  <a:lnTo>
                    <a:pt x="0" y="380"/>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16"/>
            <p:cNvSpPr/>
            <p:nvPr/>
          </p:nvSpPr>
          <p:spPr>
            <a:xfrm>
              <a:off x="3367025" y="2215000"/>
              <a:ext cx="25" cy="9525"/>
            </a:xfrm>
            <a:custGeom>
              <a:avLst/>
              <a:gdLst/>
              <a:ahLst/>
              <a:cxnLst/>
              <a:rect l="l" t="t" r="r" b="b"/>
              <a:pathLst>
                <a:path w="1" h="381" fill="none" extrusionOk="0">
                  <a:moveTo>
                    <a:pt x="0" y="0"/>
                  </a:moveTo>
                  <a:lnTo>
                    <a:pt x="0" y="0"/>
                  </a:lnTo>
                  <a:lnTo>
                    <a:pt x="0" y="380"/>
                  </a:lnTo>
                  <a:lnTo>
                    <a:pt x="0" y="380"/>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16"/>
            <p:cNvSpPr/>
            <p:nvPr/>
          </p:nvSpPr>
          <p:spPr>
            <a:xfrm>
              <a:off x="3367800" y="2215000"/>
              <a:ext cx="25" cy="9525"/>
            </a:xfrm>
            <a:custGeom>
              <a:avLst/>
              <a:gdLst/>
              <a:ahLst/>
              <a:cxnLst/>
              <a:rect l="l" t="t" r="r" b="b"/>
              <a:pathLst>
                <a:path w="1" h="381" fill="none" extrusionOk="0">
                  <a:moveTo>
                    <a:pt x="1" y="0"/>
                  </a:moveTo>
                  <a:lnTo>
                    <a:pt x="1" y="0"/>
                  </a:lnTo>
                  <a:lnTo>
                    <a:pt x="1" y="380"/>
                  </a:lnTo>
                  <a:lnTo>
                    <a:pt x="1" y="380"/>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16"/>
            <p:cNvSpPr/>
            <p:nvPr/>
          </p:nvSpPr>
          <p:spPr>
            <a:xfrm>
              <a:off x="3367800" y="2215000"/>
              <a:ext cx="25" cy="9525"/>
            </a:xfrm>
            <a:custGeom>
              <a:avLst/>
              <a:gdLst/>
              <a:ahLst/>
              <a:cxnLst/>
              <a:rect l="l" t="t" r="r" b="b"/>
              <a:pathLst>
                <a:path w="1" h="381" fill="none" extrusionOk="0">
                  <a:moveTo>
                    <a:pt x="1" y="0"/>
                  </a:moveTo>
                  <a:lnTo>
                    <a:pt x="1" y="0"/>
                  </a:lnTo>
                  <a:lnTo>
                    <a:pt x="1" y="380"/>
                  </a:lnTo>
                  <a:lnTo>
                    <a:pt x="1" y="380"/>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16"/>
            <p:cNvSpPr/>
            <p:nvPr/>
          </p:nvSpPr>
          <p:spPr>
            <a:xfrm>
              <a:off x="3367800" y="2215000"/>
              <a:ext cx="25" cy="9525"/>
            </a:xfrm>
            <a:custGeom>
              <a:avLst/>
              <a:gdLst/>
              <a:ahLst/>
              <a:cxnLst/>
              <a:rect l="l" t="t" r="r" b="b"/>
              <a:pathLst>
                <a:path w="1" h="381" fill="none" extrusionOk="0">
                  <a:moveTo>
                    <a:pt x="1" y="0"/>
                  </a:moveTo>
                  <a:lnTo>
                    <a:pt x="1" y="0"/>
                  </a:lnTo>
                  <a:lnTo>
                    <a:pt x="1" y="380"/>
                  </a:lnTo>
                  <a:lnTo>
                    <a:pt x="1" y="380"/>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16"/>
            <p:cNvSpPr/>
            <p:nvPr/>
          </p:nvSpPr>
          <p:spPr>
            <a:xfrm>
              <a:off x="3367800" y="2215000"/>
              <a:ext cx="825" cy="9525"/>
            </a:xfrm>
            <a:custGeom>
              <a:avLst/>
              <a:gdLst/>
              <a:ahLst/>
              <a:cxnLst/>
              <a:rect l="l" t="t" r="r" b="b"/>
              <a:pathLst>
                <a:path w="33" h="381" fill="none" extrusionOk="0">
                  <a:moveTo>
                    <a:pt x="1" y="0"/>
                  </a:moveTo>
                  <a:lnTo>
                    <a:pt x="33" y="0"/>
                  </a:lnTo>
                  <a:lnTo>
                    <a:pt x="33" y="380"/>
                  </a:lnTo>
                  <a:lnTo>
                    <a:pt x="1" y="380"/>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16"/>
            <p:cNvSpPr/>
            <p:nvPr/>
          </p:nvSpPr>
          <p:spPr>
            <a:xfrm>
              <a:off x="3368600" y="2215000"/>
              <a:ext cx="25" cy="9525"/>
            </a:xfrm>
            <a:custGeom>
              <a:avLst/>
              <a:gdLst/>
              <a:ahLst/>
              <a:cxnLst/>
              <a:rect l="l" t="t" r="r" b="b"/>
              <a:pathLst>
                <a:path w="1" h="381" fill="none" extrusionOk="0">
                  <a:moveTo>
                    <a:pt x="1" y="0"/>
                  </a:moveTo>
                  <a:lnTo>
                    <a:pt x="1" y="0"/>
                  </a:lnTo>
                  <a:lnTo>
                    <a:pt x="1" y="380"/>
                  </a:lnTo>
                  <a:lnTo>
                    <a:pt x="1" y="380"/>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16"/>
            <p:cNvSpPr/>
            <p:nvPr/>
          </p:nvSpPr>
          <p:spPr>
            <a:xfrm>
              <a:off x="3368600" y="2215000"/>
              <a:ext cx="25" cy="9525"/>
            </a:xfrm>
            <a:custGeom>
              <a:avLst/>
              <a:gdLst/>
              <a:ahLst/>
              <a:cxnLst/>
              <a:rect l="l" t="t" r="r" b="b"/>
              <a:pathLst>
                <a:path w="1" h="381" fill="none" extrusionOk="0">
                  <a:moveTo>
                    <a:pt x="1" y="0"/>
                  </a:moveTo>
                  <a:lnTo>
                    <a:pt x="1" y="0"/>
                  </a:lnTo>
                  <a:lnTo>
                    <a:pt x="1" y="380"/>
                  </a:lnTo>
                  <a:lnTo>
                    <a:pt x="1" y="380"/>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16"/>
            <p:cNvSpPr/>
            <p:nvPr/>
          </p:nvSpPr>
          <p:spPr>
            <a:xfrm>
              <a:off x="3368600" y="2215000"/>
              <a:ext cx="825" cy="9525"/>
            </a:xfrm>
            <a:custGeom>
              <a:avLst/>
              <a:gdLst/>
              <a:ahLst/>
              <a:cxnLst/>
              <a:rect l="l" t="t" r="r" b="b"/>
              <a:pathLst>
                <a:path w="33" h="381" fill="none" extrusionOk="0">
                  <a:moveTo>
                    <a:pt x="1" y="0"/>
                  </a:moveTo>
                  <a:lnTo>
                    <a:pt x="32" y="0"/>
                  </a:lnTo>
                  <a:lnTo>
                    <a:pt x="32" y="380"/>
                  </a:lnTo>
                  <a:lnTo>
                    <a:pt x="1" y="380"/>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16"/>
            <p:cNvSpPr/>
            <p:nvPr/>
          </p:nvSpPr>
          <p:spPr>
            <a:xfrm>
              <a:off x="3369400" y="2215000"/>
              <a:ext cx="25" cy="9525"/>
            </a:xfrm>
            <a:custGeom>
              <a:avLst/>
              <a:gdLst/>
              <a:ahLst/>
              <a:cxnLst/>
              <a:rect l="l" t="t" r="r" b="b"/>
              <a:pathLst>
                <a:path w="1" h="381" fill="none" extrusionOk="0">
                  <a:moveTo>
                    <a:pt x="0" y="0"/>
                  </a:moveTo>
                  <a:lnTo>
                    <a:pt x="0" y="0"/>
                  </a:lnTo>
                  <a:lnTo>
                    <a:pt x="0" y="380"/>
                  </a:lnTo>
                  <a:lnTo>
                    <a:pt x="0" y="380"/>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16"/>
            <p:cNvSpPr/>
            <p:nvPr/>
          </p:nvSpPr>
          <p:spPr>
            <a:xfrm>
              <a:off x="3369400" y="2215000"/>
              <a:ext cx="25" cy="9525"/>
            </a:xfrm>
            <a:custGeom>
              <a:avLst/>
              <a:gdLst/>
              <a:ahLst/>
              <a:cxnLst/>
              <a:rect l="l" t="t" r="r" b="b"/>
              <a:pathLst>
                <a:path w="1" h="381" fill="none" extrusionOk="0">
                  <a:moveTo>
                    <a:pt x="0" y="0"/>
                  </a:moveTo>
                  <a:lnTo>
                    <a:pt x="0" y="0"/>
                  </a:lnTo>
                  <a:lnTo>
                    <a:pt x="0" y="380"/>
                  </a:lnTo>
                  <a:lnTo>
                    <a:pt x="0" y="380"/>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16"/>
            <p:cNvSpPr/>
            <p:nvPr/>
          </p:nvSpPr>
          <p:spPr>
            <a:xfrm>
              <a:off x="3369400" y="2215000"/>
              <a:ext cx="800" cy="9525"/>
            </a:xfrm>
            <a:custGeom>
              <a:avLst/>
              <a:gdLst/>
              <a:ahLst/>
              <a:cxnLst/>
              <a:rect l="l" t="t" r="r" b="b"/>
              <a:pathLst>
                <a:path w="32" h="381" fill="none" extrusionOk="0">
                  <a:moveTo>
                    <a:pt x="0" y="0"/>
                  </a:moveTo>
                  <a:lnTo>
                    <a:pt x="32" y="0"/>
                  </a:lnTo>
                  <a:lnTo>
                    <a:pt x="32" y="380"/>
                  </a:lnTo>
                  <a:lnTo>
                    <a:pt x="0" y="380"/>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16"/>
            <p:cNvSpPr/>
            <p:nvPr/>
          </p:nvSpPr>
          <p:spPr>
            <a:xfrm>
              <a:off x="3370175" y="2215000"/>
              <a:ext cx="25" cy="9525"/>
            </a:xfrm>
            <a:custGeom>
              <a:avLst/>
              <a:gdLst/>
              <a:ahLst/>
              <a:cxnLst/>
              <a:rect l="l" t="t" r="r" b="b"/>
              <a:pathLst>
                <a:path w="1" h="381" fill="none" extrusionOk="0">
                  <a:moveTo>
                    <a:pt x="1" y="0"/>
                  </a:moveTo>
                  <a:lnTo>
                    <a:pt x="1" y="0"/>
                  </a:lnTo>
                  <a:lnTo>
                    <a:pt x="1" y="380"/>
                  </a:lnTo>
                  <a:lnTo>
                    <a:pt x="1" y="380"/>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16"/>
            <p:cNvSpPr/>
            <p:nvPr/>
          </p:nvSpPr>
          <p:spPr>
            <a:xfrm>
              <a:off x="3370175" y="2215000"/>
              <a:ext cx="25" cy="9525"/>
            </a:xfrm>
            <a:custGeom>
              <a:avLst/>
              <a:gdLst/>
              <a:ahLst/>
              <a:cxnLst/>
              <a:rect l="l" t="t" r="r" b="b"/>
              <a:pathLst>
                <a:path w="1" h="381" fill="none" extrusionOk="0">
                  <a:moveTo>
                    <a:pt x="1" y="0"/>
                  </a:moveTo>
                  <a:lnTo>
                    <a:pt x="1" y="0"/>
                  </a:lnTo>
                  <a:lnTo>
                    <a:pt x="1" y="380"/>
                  </a:lnTo>
                  <a:lnTo>
                    <a:pt x="1" y="380"/>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16"/>
            <p:cNvSpPr/>
            <p:nvPr/>
          </p:nvSpPr>
          <p:spPr>
            <a:xfrm>
              <a:off x="3370175" y="2215000"/>
              <a:ext cx="25" cy="9525"/>
            </a:xfrm>
            <a:custGeom>
              <a:avLst/>
              <a:gdLst/>
              <a:ahLst/>
              <a:cxnLst/>
              <a:rect l="l" t="t" r="r" b="b"/>
              <a:pathLst>
                <a:path w="1" h="381" fill="none" extrusionOk="0">
                  <a:moveTo>
                    <a:pt x="1" y="0"/>
                  </a:moveTo>
                  <a:lnTo>
                    <a:pt x="1" y="0"/>
                  </a:lnTo>
                  <a:lnTo>
                    <a:pt x="1" y="380"/>
                  </a:lnTo>
                  <a:lnTo>
                    <a:pt x="1" y="380"/>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16"/>
            <p:cNvSpPr/>
            <p:nvPr/>
          </p:nvSpPr>
          <p:spPr>
            <a:xfrm>
              <a:off x="3370175" y="2215000"/>
              <a:ext cx="825" cy="9525"/>
            </a:xfrm>
            <a:custGeom>
              <a:avLst/>
              <a:gdLst/>
              <a:ahLst/>
              <a:cxnLst/>
              <a:rect l="l" t="t" r="r" b="b"/>
              <a:pathLst>
                <a:path w="33" h="381" fill="none" extrusionOk="0">
                  <a:moveTo>
                    <a:pt x="1" y="0"/>
                  </a:moveTo>
                  <a:lnTo>
                    <a:pt x="33" y="0"/>
                  </a:lnTo>
                  <a:lnTo>
                    <a:pt x="33" y="380"/>
                  </a:lnTo>
                  <a:lnTo>
                    <a:pt x="1" y="380"/>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16"/>
            <p:cNvSpPr/>
            <p:nvPr/>
          </p:nvSpPr>
          <p:spPr>
            <a:xfrm>
              <a:off x="3370975" y="2215000"/>
              <a:ext cx="25" cy="9525"/>
            </a:xfrm>
            <a:custGeom>
              <a:avLst/>
              <a:gdLst/>
              <a:ahLst/>
              <a:cxnLst/>
              <a:rect l="l" t="t" r="r" b="b"/>
              <a:pathLst>
                <a:path w="1" h="381" fill="none" extrusionOk="0">
                  <a:moveTo>
                    <a:pt x="1" y="0"/>
                  </a:moveTo>
                  <a:lnTo>
                    <a:pt x="1" y="0"/>
                  </a:lnTo>
                  <a:lnTo>
                    <a:pt x="1" y="380"/>
                  </a:lnTo>
                  <a:lnTo>
                    <a:pt x="1" y="380"/>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16"/>
            <p:cNvSpPr/>
            <p:nvPr/>
          </p:nvSpPr>
          <p:spPr>
            <a:xfrm>
              <a:off x="3370975" y="2215000"/>
              <a:ext cx="25" cy="9525"/>
            </a:xfrm>
            <a:custGeom>
              <a:avLst/>
              <a:gdLst/>
              <a:ahLst/>
              <a:cxnLst/>
              <a:rect l="l" t="t" r="r" b="b"/>
              <a:pathLst>
                <a:path w="1" h="381" fill="none" extrusionOk="0">
                  <a:moveTo>
                    <a:pt x="1" y="0"/>
                  </a:moveTo>
                  <a:lnTo>
                    <a:pt x="1" y="0"/>
                  </a:lnTo>
                  <a:lnTo>
                    <a:pt x="1" y="380"/>
                  </a:lnTo>
                  <a:lnTo>
                    <a:pt x="1" y="380"/>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16"/>
            <p:cNvSpPr/>
            <p:nvPr/>
          </p:nvSpPr>
          <p:spPr>
            <a:xfrm>
              <a:off x="3370975" y="2215000"/>
              <a:ext cx="25" cy="9525"/>
            </a:xfrm>
            <a:custGeom>
              <a:avLst/>
              <a:gdLst/>
              <a:ahLst/>
              <a:cxnLst/>
              <a:rect l="l" t="t" r="r" b="b"/>
              <a:pathLst>
                <a:path w="1" h="381" fill="none" extrusionOk="0">
                  <a:moveTo>
                    <a:pt x="1" y="0"/>
                  </a:moveTo>
                  <a:lnTo>
                    <a:pt x="1" y="0"/>
                  </a:lnTo>
                  <a:lnTo>
                    <a:pt x="1" y="380"/>
                  </a:lnTo>
                  <a:lnTo>
                    <a:pt x="1" y="380"/>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16"/>
            <p:cNvSpPr/>
            <p:nvPr/>
          </p:nvSpPr>
          <p:spPr>
            <a:xfrm>
              <a:off x="3371775" y="2215000"/>
              <a:ext cx="25" cy="9525"/>
            </a:xfrm>
            <a:custGeom>
              <a:avLst/>
              <a:gdLst/>
              <a:ahLst/>
              <a:cxnLst/>
              <a:rect l="l" t="t" r="r" b="b"/>
              <a:pathLst>
                <a:path w="1" h="381" fill="none" extrusionOk="0">
                  <a:moveTo>
                    <a:pt x="0" y="0"/>
                  </a:moveTo>
                  <a:lnTo>
                    <a:pt x="0" y="0"/>
                  </a:lnTo>
                  <a:lnTo>
                    <a:pt x="0" y="380"/>
                  </a:lnTo>
                  <a:lnTo>
                    <a:pt x="0" y="380"/>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16"/>
            <p:cNvSpPr/>
            <p:nvPr/>
          </p:nvSpPr>
          <p:spPr>
            <a:xfrm>
              <a:off x="3371775" y="2215000"/>
              <a:ext cx="25" cy="9525"/>
            </a:xfrm>
            <a:custGeom>
              <a:avLst/>
              <a:gdLst/>
              <a:ahLst/>
              <a:cxnLst/>
              <a:rect l="l" t="t" r="r" b="b"/>
              <a:pathLst>
                <a:path w="1" h="381" fill="none" extrusionOk="0">
                  <a:moveTo>
                    <a:pt x="0" y="0"/>
                  </a:moveTo>
                  <a:lnTo>
                    <a:pt x="0" y="0"/>
                  </a:lnTo>
                  <a:lnTo>
                    <a:pt x="0" y="380"/>
                  </a:lnTo>
                  <a:lnTo>
                    <a:pt x="0" y="380"/>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16"/>
            <p:cNvSpPr/>
            <p:nvPr/>
          </p:nvSpPr>
          <p:spPr>
            <a:xfrm>
              <a:off x="3371775" y="2215000"/>
              <a:ext cx="25" cy="9525"/>
            </a:xfrm>
            <a:custGeom>
              <a:avLst/>
              <a:gdLst/>
              <a:ahLst/>
              <a:cxnLst/>
              <a:rect l="l" t="t" r="r" b="b"/>
              <a:pathLst>
                <a:path w="1" h="381" fill="none" extrusionOk="0">
                  <a:moveTo>
                    <a:pt x="0" y="0"/>
                  </a:moveTo>
                  <a:lnTo>
                    <a:pt x="0" y="0"/>
                  </a:lnTo>
                  <a:lnTo>
                    <a:pt x="0" y="380"/>
                  </a:lnTo>
                  <a:lnTo>
                    <a:pt x="0" y="380"/>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16"/>
            <p:cNvSpPr/>
            <p:nvPr/>
          </p:nvSpPr>
          <p:spPr>
            <a:xfrm>
              <a:off x="3371775" y="2215000"/>
              <a:ext cx="800" cy="9525"/>
            </a:xfrm>
            <a:custGeom>
              <a:avLst/>
              <a:gdLst/>
              <a:ahLst/>
              <a:cxnLst/>
              <a:rect l="l" t="t" r="r" b="b"/>
              <a:pathLst>
                <a:path w="32" h="381" fill="none" extrusionOk="0">
                  <a:moveTo>
                    <a:pt x="0" y="0"/>
                  </a:moveTo>
                  <a:lnTo>
                    <a:pt x="32" y="0"/>
                  </a:lnTo>
                  <a:lnTo>
                    <a:pt x="32" y="380"/>
                  </a:lnTo>
                  <a:lnTo>
                    <a:pt x="0" y="380"/>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16"/>
            <p:cNvSpPr/>
            <p:nvPr/>
          </p:nvSpPr>
          <p:spPr>
            <a:xfrm>
              <a:off x="3372550" y="2215000"/>
              <a:ext cx="25" cy="9525"/>
            </a:xfrm>
            <a:custGeom>
              <a:avLst/>
              <a:gdLst/>
              <a:ahLst/>
              <a:cxnLst/>
              <a:rect l="l" t="t" r="r" b="b"/>
              <a:pathLst>
                <a:path w="1" h="381" fill="none" extrusionOk="0">
                  <a:moveTo>
                    <a:pt x="1" y="0"/>
                  </a:moveTo>
                  <a:lnTo>
                    <a:pt x="1" y="0"/>
                  </a:lnTo>
                  <a:lnTo>
                    <a:pt x="1" y="380"/>
                  </a:lnTo>
                  <a:lnTo>
                    <a:pt x="1" y="380"/>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16"/>
            <p:cNvSpPr/>
            <p:nvPr/>
          </p:nvSpPr>
          <p:spPr>
            <a:xfrm>
              <a:off x="3372550" y="2215000"/>
              <a:ext cx="25" cy="9525"/>
            </a:xfrm>
            <a:custGeom>
              <a:avLst/>
              <a:gdLst/>
              <a:ahLst/>
              <a:cxnLst/>
              <a:rect l="l" t="t" r="r" b="b"/>
              <a:pathLst>
                <a:path w="1" h="381" fill="none" extrusionOk="0">
                  <a:moveTo>
                    <a:pt x="1" y="0"/>
                  </a:moveTo>
                  <a:lnTo>
                    <a:pt x="1" y="0"/>
                  </a:lnTo>
                  <a:lnTo>
                    <a:pt x="1" y="380"/>
                  </a:lnTo>
                  <a:lnTo>
                    <a:pt x="1" y="380"/>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16"/>
            <p:cNvSpPr/>
            <p:nvPr/>
          </p:nvSpPr>
          <p:spPr>
            <a:xfrm>
              <a:off x="3372550" y="2215000"/>
              <a:ext cx="825" cy="9525"/>
            </a:xfrm>
            <a:custGeom>
              <a:avLst/>
              <a:gdLst/>
              <a:ahLst/>
              <a:cxnLst/>
              <a:rect l="l" t="t" r="r" b="b"/>
              <a:pathLst>
                <a:path w="33" h="381" fill="none" extrusionOk="0">
                  <a:moveTo>
                    <a:pt x="1" y="0"/>
                  </a:moveTo>
                  <a:lnTo>
                    <a:pt x="33" y="0"/>
                  </a:lnTo>
                  <a:lnTo>
                    <a:pt x="33" y="380"/>
                  </a:lnTo>
                  <a:lnTo>
                    <a:pt x="1" y="380"/>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16"/>
            <p:cNvSpPr/>
            <p:nvPr/>
          </p:nvSpPr>
          <p:spPr>
            <a:xfrm>
              <a:off x="3373350" y="2215000"/>
              <a:ext cx="25" cy="9525"/>
            </a:xfrm>
            <a:custGeom>
              <a:avLst/>
              <a:gdLst/>
              <a:ahLst/>
              <a:cxnLst/>
              <a:rect l="l" t="t" r="r" b="b"/>
              <a:pathLst>
                <a:path w="1" h="381" fill="none" extrusionOk="0">
                  <a:moveTo>
                    <a:pt x="1" y="0"/>
                  </a:moveTo>
                  <a:lnTo>
                    <a:pt x="1" y="0"/>
                  </a:lnTo>
                  <a:lnTo>
                    <a:pt x="1" y="380"/>
                  </a:lnTo>
                  <a:lnTo>
                    <a:pt x="1" y="380"/>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16"/>
            <p:cNvSpPr/>
            <p:nvPr/>
          </p:nvSpPr>
          <p:spPr>
            <a:xfrm>
              <a:off x="3373350" y="2215000"/>
              <a:ext cx="25" cy="9525"/>
            </a:xfrm>
            <a:custGeom>
              <a:avLst/>
              <a:gdLst/>
              <a:ahLst/>
              <a:cxnLst/>
              <a:rect l="l" t="t" r="r" b="b"/>
              <a:pathLst>
                <a:path w="1" h="381" fill="none" extrusionOk="0">
                  <a:moveTo>
                    <a:pt x="1" y="0"/>
                  </a:moveTo>
                  <a:lnTo>
                    <a:pt x="1" y="0"/>
                  </a:lnTo>
                  <a:lnTo>
                    <a:pt x="1" y="380"/>
                  </a:lnTo>
                  <a:lnTo>
                    <a:pt x="1" y="380"/>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16"/>
            <p:cNvSpPr/>
            <p:nvPr/>
          </p:nvSpPr>
          <p:spPr>
            <a:xfrm>
              <a:off x="3373350" y="2215000"/>
              <a:ext cx="825" cy="9525"/>
            </a:xfrm>
            <a:custGeom>
              <a:avLst/>
              <a:gdLst/>
              <a:ahLst/>
              <a:cxnLst/>
              <a:rect l="l" t="t" r="r" b="b"/>
              <a:pathLst>
                <a:path w="33" h="381" fill="none" extrusionOk="0">
                  <a:moveTo>
                    <a:pt x="1" y="0"/>
                  </a:moveTo>
                  <a:lnTo>
                    <a:pt x="32" y="0"/>
                  </a:lnTo>
                  <a:lnTo>
                    <a:pt x="32" y="380"/>
                  </a:lnTo>
                  <a:lnTo>
                    <a:pt x="1" y="380"/>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16"/>
            <p:cNvSpPr/>
            <p:nvPr/>
          </p:nvSpPr>
          <p:spPr>
            <a:xfrm>
              <a:off x="3373350" y="2215000"/>
              <a:ext cx="825" cy="9525"/>
            </a:xfrm>
            <a:custGeom>
              <a:avLst/>
              <a:gdLst/>
              <a:ahLst/>
              <a:cxnLst/>
              <a:rect l="l" t="t" r="r" b="b"/>
              <a:pathLst>
                <a:path w="33" h="381" fill="none" extrusionOk="0">
                  <a:moveTo>
                    <a:pt x="1" y="0"/>
                  </a:moveTo>
                  <a:lnTo>
                    <a:pt x="32" y="0"/>
                  </a:lnTo>
                  <a:lnTo>
                    <a:pt x="32" y="380"/>
                  </a:lnTo>
                  <a:lnTo>
                    <a:pt x="1" y="380"/>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16"/>
            <p:cNvSpPr/>
            <p:nvPr/>
          </p:nvSpPr>
          <p:spPr>
            <a:xfrm>
              <a:off x="3374150" y="2215000"/>
              <a:ext cx="25" cy="9525"/>
            </a:xfrm>
            <a:custGeom>
              <a:avLst/>
              <a:gdLst/>
              <a:ahLst/>
              <a:cxnLst/>
              <a:rect l="l" t="t" r="r" b="b"/>
              <a:pathLst>
                <a:path w="1" h="381" fill="none" extrusionOk="0">
                  <a:moveTo>
                    <a:pt x="0" y="0"/>
                  </a:moveTo>
                  <a:lnTo>
                    <a:pt x="0" y="0"/>
                  </a:lnTo>
                  <a:lnTo>
                    <a:pt x="0" y="380"/>
                  </a:lnTo>
                  <a:lnTo>
                    <a:pt x="0" y="380"/>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16"/>
            <p:cNvSpPr/>
            <p:nvPr/>
          </p:nvSpPr>
          <p:spPr>
            <a:xfrm>
              <a:off x="3374150" y="2215000"/>
              <a:ext cx="25" cy="9525"/>
            </a:xfrm>
            <a:custGeom>
              <a:avLst/>
              <a:gdLst/>
              <a:ahLst/>
              <a:cxnLst/>
              <a:rect l="l" t="t" r="r" b="b"/>
              <a:pathLst>
                <a:path w="1" h="381" fill="none" extrusionOk="0">
                  <a:moveTo>
                    <a:pt x="0" y="380"/>
                  </a:moveTo>
                  <a:lnTo>
                    <a:pt x="0" y="0"/>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16"/>
            <p:cNvSpPr/>
            <p:nvPr/>
          </p:nvSpPr>
          <p:spPr>
            <a:xfrm>
              <a:off x="3427200" y="2240325"/>
              <a:ext cx="0" cy="10325"/>
            </a:xfrm>
            <a:custGeom>
              <a:avLst/>
              <a:gdLst/>
              <a:ahLst/>
              <a:cxnLst/>
              <a:rect l="l" t="t" r="r" b="b"/>
              <a:pathLst>
                <a:path h="413" fill="none" extrusionOk="0">
                  <a:moveTo>
                    <a:pt x="0" y="1"/>
                  </a:moveTo>
                  <a:lnTo>
                    <a:pt x="0" y="1"/>
                  </a:lnTo>
                  <a:lnTo>
                    <a:pt x="0" y="412"/>
                  </a:lnTo>
                  <a:lnTo>
                    <a:pt x="0" y="412"/>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16"/>
            <p:cNvSpPr/>
            <p:nvPr/>
          </p:nvSpPr>
          <p:spPr>
            <a:xfrm>
              <a:off x="3427200" y="2240325"/>
              <a:ext cx="800" cy="10325"/>
            </a:xfrm>
            <a:custGeom>
              <a:avLst/>
              <a:gdLst/>
              <a:ahLst/>
              <a:cxnLst/>
              <a:rect l="l" t="t" r="r" b="b"/>
              <a:pathLst>
                <a:path w="32" h="413" fill="none" extrusionOk="0">
                  <a:moveTo>
                    <a:pt x="0" y="1"/>
                  </a:moveTo>
                  <a:lnTo>
                    <a:pt x="32" y="1"/>
                  </a:lnTo>
                  <a:lnTo>
                    <a:pt x="32" y="412"/>
                  </a:lnTo>
                  <a:lnTo>
                    <a:pt x="0" y="412"/>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16"/>
            <p:cNvSpPr/>
            <p:nvPr/>
          </p:nvSpPr>
          <p:spPr>
            <a:xfrm>
              <a:off x="3427200" y="2240325"/>
              <a:ext cx="800" cy="10325"/>
            </a:xfrm>
            <a:custGeom>
              <a:avLst/>
              <a:gdLst/>
              <a:ahLst/>
              <a:cxnLst/>
              <a:rect l="l" t="t" r="r" b="b"/>
              <a:pathLst>
                <a:path w="32" h="413" fill="none" extrusionOk="0">
                  <a:moveTo>
                    <a:pt x="0" y="1"/>
                  </a:moveTo>
                  <a:lnTo>
                    <a:pt x="32" y="1"/>
                  </a:lnTo>
                  <a:lnTo>
                    <a:pt x="32" y="412"/>
                  </a:lnTo>
                  <a:lnTo>
                    <a:pt x="0" y="412"/>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16"/>
            <p:cNvSpPr/>
            <p:nvPr/>
          </p:nvSpPr>
          <p:spPr>
            <a:xfrm>
              <a:off x="3427975" y="2240325"/>
              <a:ext cx="25" cy="10325"/>
            </a:xfrm>
            <a:custGeom>
              <a:avLst/>
              <a:gdLst/>
              <a:ahLst/>
              <a:cxnLst/>
              <a:rect l="l" t="t" r="r" b="b"/>
              <a:pathLst>
                <a:path w="1" h="413" fill="none" extrusionOk="0">
                  <a:moveTo>
                    <a:pt x="1" y="1"/>
                  </a:moveTo>
                  <a:lnTo>
                    <a:pt x="1" y="1"/>
                  </a:lnTo>
                  <a:lnTo>
                    <a:pt x="1" y="412"/>
                  </a:lnTo>
                  <a:lnTo>
                    <a:pt x="1" y="412"/>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16"/>
            <p:cNvSpPr/>
            <p:nvPr/>
          </p:nvSpPr>
          <p:spPr>
            <a:xfrm>
              <a:off x="3427975" y="2240325"/>
              <a:ext cx="25" cy="10325"/>
            </a:xfrm>
            <a:custGeom>
              <a:avLst/>
              <a:gdLst/>
              <a:ahLst/>
              <a:cxnLst/>
              <a:rect l="l" t="t" r="r" b="b"/>
              <a:pathLst>
                <a:path w="1" h="413" fill="none" extrusionOk="0">
                  <a:moveTo>
                    <a:pt x="1" y="1"/>
                  </a:moveTo>
                  <a:lnTo>
                    <a:pt x="1" y="1"/>
                  </a:lnTo>
                  <a:lnTo>
                    <a:pt x="1" y="412"/>
                  </a:lnTo>
                  <a:lnTo>
                    <a:pt x="1" y="412"/>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16"/>
            <p:cNvSpPr/>
            <p:nvPr/>
          </p:nvSpPr>
          <p:spPr>
            <a:xfrm>
              <a:off x="3427975" y="2240325"/>
              <a:ext cx="825" cy="10325"/>
            </a:xfrm>
            <a:custGeom>
              <a:avLst/>
              <a:gdLst/>
              <a:ahLst/>
              <a:cxnLst/>
              <a:rect l="l" t="t" r="r" b="b"/>
              <a:pathLst>
                <a:path w="33" h="413" fill="none" extrusionOk="0">
                  <a:moveTo>
                    <a:pt x="1" y="1"/>
                  </a:moveTo>
                  <a:lnTo>
                    <a:pt x="32" y="1"/>
                  </a:lnTo>
                  <a:lnTo>
                    <a:pt x="32" y="412"/>
                  </a:lnTo>
                  <a:lnTo>
                    <a:pt x="1" y="412"/>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16"/>
            <p:cNvSpPr/>
            <p:nvPr/>
          </p:nvSpPr>
          <p:spPr>
            <a:xfrm>
              <a:off x="3428775" y="2240325"/>
              <a:ext cx="25" cy="10325"/>
            </a:xfrm>
            <a:custGeom>
              <a:avLst/>
              <a:gdLst/>
              <a:ahLst/>
              <a:cxnLst/>
              <a:rect l="l" t="t" r="r" b="b"/>
              <a:pathLst>
                <a:path w="1" h="413" fill="none" extrusionOk="0">
                  <a:moveTo>
                    <a:pt x="0" y="1"/>
                  </a:moveTo>
                  <a:lnTo>
                    <a:pt x="0" y="1"/>
                  </a:lnTo>
                  <a:lnTo>
                    <a:pt x="0" y="412"/>
                  </a:lnTo>
                  <a:lnTo>
                    <a:pt x="0" y="412"/>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16"/>
            <p:cNvSpPr/>
            <p:nvPr/>
          </p:nvSpPr>
          <p:spPr>
            <a:xfrm>
              <a:off x="3428775" y="2240325"/>
              <a:ext cx="25" cy="10325"/>
            </a:xfrm>
            <a:custGeom>
              <a:avLst/>
              <a:gdLst/>
              <a:ahLst/>
              <a:cxnLst/>
              <a:rect l="l" t="t" r="r" b="b"/>
              <a:pathLst>
                <a:path w="1" h="413" fill="none" extrusionOk="0">
                  <a:moveTo>
                    <a:pt x="0" y="1"/>
                  </a:moveTo>
                  <a:lnTo>
                    <a:pt x="0" y="1"/>
                  </a:lnTo>
                  <a:lnTo>
                    <a:pt x="0" y="412"/>
                  </a:lnTo>
                  <a:lnTo>
                    <a:pt x="0" y="412"/>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16"/>
            <p:cNvSpPr/>
            <p:nvPr/>
          </p:nvSpPr>
          <p:spPr>
            <a:xfrm>
              <a:off x="3428775" y="2240325"/>
              <a:ext cx="825" cy="10325"/>
            </a:xfrm>
            <a:custGeom>
              <a:avLst/>
              <a:gdLst/>
              <a:ahLst/>
              <a:cxnLst/>
              <a:rect l="l" t="t" r="r" b="b"/>
              <a:pathLst>
                <a:path w="33" h="413" fill="none" extrusionOk="0">
                  <a:moveTo>
                    <a:pt x="0" y="1"/>
                  </a:moveTo>
                  <a:lnTo>
                    <a:pt x="32" y="1"/>
                  </a:lnTo>
                  <a:lnTo>
                    <a:pt x="32" y="412"/>
                  </a:lnTo>
                  <a:lnTo>
                    <a:pt x="0" y="412"/>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16"/>
            <p:cNvSpPr/>
            <p:nvPr/>
          </p:nvSpPr>
          <p:spPr>
            <a:xfrm>
              <a:off x="3429575" y="2240325"/>
              <a:ext cx="25" cy="10325"/>
            </a:xfrm>
            <a:custGeom>
              <a:avLst/>
              <a:gdLst/>
              <a:ahLst/>
              <a:cxnLst/>
              <a:rect l="l" t="t" r="r" b="b"/>
              <a:pathLst>
                <a:path w="1" h="413" fill="none" extrusionOk="0">
                  <a:moveTo>
                    <a:pt x="0" y="1"/>
                  </a:moveTo>
                  <a:lnTo>
                    <a:pt x="0" y="1"/>
                  </a:lnTo>
                  <a:lnTo>
                    <a:pt x="0" y="412"/>
                  </a:lnTo>
                  <a:lnTo>
                    <a:pt x="0" y="412"/>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16"/>
            <p:cNvSpPr/>
            <p:nvPr/>
          </p:nvSpPr>
          <p:spPr>
            <a:xfrm>
              <a:off x="3429575" y="2240325"/>
              <a:ext cx="25" cy="10325"/>
            </a:xfrm>
            <a:custGeom>
              <a:avLst/>
              <a:gdLst/>
              <a:ahLst/>
              <a:cxnLst/>
              <a:rect l="l" t="t" r="r" b="b"/>
              <a:pathLst>
                <a:path w="1" h="413" fill="none" extrusionOk="0">
                  <a:moveTo>
                    <a:pt x="0" y="1"/>
                  </a:moveTo>
                  <a:lnTo>
                    <a:pt x="0" y="1"/>
                  </a:lnTo>
                  <a:lnTo>
                    <a:pt x="0" y="412"/>
                  </a:lnTo>
                  <a:lnTo>
                    <a:pt x="0" y="412"/>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16"/>
            <p:cNvSpPr/>
            <p:nvPr/>
          </p:nvSpPr>
          <p:spPr>
            <a:xfrm>
              <a:off x="3429575" y="2240325"/>
              <a:ext cx="25" cy="10325"/>
            </a:xfrm>
            <a:custGeom>
              <a:avLst/>
              <a:gdLst/>
              <a:ahLst/>
              <a:cxnLst/>
              <a:rect l="l" t="t" r="r" b="b"/>
              <a:pathLst>
                <a:path w="1" h="413" fill="none" extrusionOk="0">
                  <a:moveTo>
                    <a:pt x="0" y="1"/>
                  </a:moveTo>
                  <a:lnTo>
                    <a:pt x="0" y="1"/>
                  </a:lnTo>
                  <a:lnTo>
                    <a:pt x="0" y="412"/>
                  </a:lnTo>
                  <a:lnTo>
                    <a:pt x="0" y="412"/>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16"/>
            <p:cNvSpPr/>
            <p:nvPr/>
          </p:nvSpPr>
          <p:spPr>
            <a:xfrm>
              <a:off x="3429575" y="2240325"/>
              <a:ext cx="800" cy="10325"/>
            </a:xfrm>
            <a:custGeom>
              <a:avLst/>
              <a:gdLst/>
              <a:ahLst/>
              <a:cxnLst/>
              <a:rect l="l" t="t" r="r" b="b"/>
              <a:pathLst>
                <a:path w="32" h="413" fill="none" extrusionOk="0">
                  <a:moveTo>
                    <a:pt x="0" y="1"/>
                  </a:moveTo>
                  <a:lnTo>
                    <a:pt x="32" y="1"/>
                  </a:lnTo>
                  <a:lnTo>
                    <a:pt x="32" y="412"/>
                  </a:lnTo>
                  <a:lnTo>
                    <a:pt x="0" y="412"/>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16"/>
            <p:cNvSpPr/>
            <p:nvPr/>
          </p:nvSpPr>
          <p:spPr>
            <a:xfrm>
              <a:off x="3430350" y="2240325"/>
              <a:ext cx="25" cy="10325"/>
            </a:xfrm>
            <a:custGeom>
              <a:avLst/>
              <a:gdLst/>
              <a:ahLst/>
              <a:cxnLst/>
              <a:rect l="l" t="t" r="r" b="b"/>
              <a:pathLst>
                <a:path w="1" h="413" fill="none" extrusionOk="0">
                  <a:moveTo>
                    <a:pt x="1" y="1"/>
                  </a:moveTo>
                  <a:lnTo>
                    <a:pt x="1" y="1"/>
                  </a:lnTo>
                  <a:lnTo>
                    <a:pt x="1" y="412"/>
                  </a:lnTo>
                  <a:lnTo>
                    <a:pt x="1" y="412"/>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16"/>
            <p:cNvSpPr/>
            <p:nvPr/>
          </p:nvSpPr>
          <p:spPr>
            <a:xfrm>
              <a:off x="3430350" y="2240325"/>
              <a:ext cx="25" cy="10325"/>
            </a:xfrm>
            <a:custGeom>
              <a:avLst/>
              <a:gdLst/>
              <a:ahLst/>
              <a:cxnLst/>
              <a:rect l="l" t="t" r="r" b="b"/>
              <a:pathLst>
                <a:path w="1" h="413" fill="none" extrusionOk="0">
                  <a:moveTo>
                    <a:pt x="1" y="1"/>
                  </a:moveTo>
                  <a:lnTo>
                    <a:pt x="1" y="1"/>
                  </a:lnTo>
                  <a:lnTo>
                    <a:pt x="1" y="412"/>
                  </a:lnTo>
                  <a:lnTo>
                    <a:pt x="1" y="412"/>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16"/>
            <p:cNvSpPr/>
            <p:nvPr/>
          </p:nvSpPr>
          <p:spPr>
            <a:xfrm>
              <a:off x="3430350" y="2240325"/>
              <a:ext cx="825" cy="10325"/>
            </a:xfrm>
            <a:custGeom>
              <a:avLst/>
              <a:gdLst/>
              <a:ahLst/>
              <a:cxnLst/>
              <a:rect l="l" t="t" r="r" b="b"/>
              <a:pathLst>
                <a:path w="33" h="413" fill="none" extrusionOk="0">
                  <a:moveTo>
                    <a:pt x="1" y="1"/>
                  </a:moveTo>
                  <a:lnTo>
                    <a:pt x="32" y="1"/>
                  </a:lnTo>
                  <a:lnTo>
                    <a:pt x="32" y="412"/>
                  </a:lnTo>
                  <a:lnTo>
                    <a:pt x="1" y="412"/>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16"/>
            <p:cNvSpPr/>
            <p:nvPr/>
          </p:nvSpPr>
          <p:spPr>
            <a:xfrm>
              <a:off x="3431150" y="2240325"/>
              <a:ext cx="25" cy="10325"/>
            </a:xfrm>
            <a:custGeom>
              <a:avLst/>
              <a:gdLst/>
              <a:ahLst/>
              <a:cxnLst/>
              <a:rect l="l" t="t" r="r" b="b"/>
              <a:pathLst>
                <a:path w="1" h="413" fill="none" extrusionOk="0">
                  <a:moveTo>
                    <a:pt x="0" y="1"/>
                  </a:moveTo>
                  <a:lnTo>
                    <a:pt x="0" y="1"/>
                  </a:lnTo>
                  <a:lnTo>
                    <a:pt x="0" y="412"/>
                  </a:lnTo>
                  <a:lnTo>
                    <a:pt x="0" y="412"/>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16"/>
            <p:cNvSpPr/>
            <p:nvPr/>
          </p:nvSpPr>
          <p:spPr>
            <a:xfrm>
              <a:off x="3431150" y="2240325"/>
              <a:ext cx="25" cy="10325"/>
            </a:xfrm>
            <a:custGeom>
              <a:avLst/>
              <a:gdLst/>
              <a:ahLst/>
              <a:cxnLst/>
              <a:rect l="l" t="t" r="r" b="b"/>
              <a:pathLst>
                <a:path w="1" h="413" fill="none" extrusionOk="0">
                  <a:moveTo>
                    <a:pt x="0" y="1"/>
                  </a:moveTo>
                  <a:lnTo>
                    <a:pt x="0" y="1"/>
                  </a:lnTo>
                  <a:lnTo>
                    <a:pt x="0" y="412"/>
                  </a:lnTo>
                  <a:lnTo>
                    <a:pt x="0" y="412"/>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16"/>
            <p:cNvSpPr/>
            <p:nvPr/>
          </p:nvSpPr>
          <p:spPr>
            <a:xfrm>
              <a:off x="3431150" y="2240325"/>
              <a:ext cx="825" cy="10325"/>
            </a:xfrm>
            <a:custGeom>
              <a:avLst/>
              <a:gdLst/>
              <a:ahLst/>
              <a:cxnLst/>
              <a:rect l="l" t="t" r="r" b="b"/>
              <a:pathLst>
                <a:path w="33" h="413" fill="none" extrusionOk="0">
                  <a:moveTo>
                    <a:pt x="0" y="1"/>
                  </a:moveTo>
                  <a:lnTo>
                    <a:pt x="32" y="1"/>
                  </a:lnTo>
                  <a:lnTo>
                    <a:pt x="32" y="412"/>
                  </a:lnTo>
                  <a:lnTo>
                    <a:pt x="0" y="412"/>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16"/>
            <p:cNvSpPr/>
            <p:nvPr/>
          </p:nvSpPr>
          <p:spPr>
            <a:xfrm>
              <a:off x="3431150" y="2240325"/>
              <a:ext cx="825" cy="10325"/>
            </a:xfrm>
            <a:custGeom>
              <a:avLst/>
              <a:gdLst/>
              <a:ahLst/>
              <a:cxnLst/>
              <a:rect l="l" t="t" r="r" b="b"/>
              <a:pathLst>
                <a:path w="33" h="413" fill="none" extrusionOk="0">
                  <a:moveTo>
                    <a:pt x="0" y="1"/>
                  </a:moveTo>
                  <a:lnTo>
                    <a:pt x="32" y="1"/>
                  </a:lnTo>
                  <a:lnTo>
                    <a:pt x="32" y="412"/>
                  </a:lnTo>
                  <a:lnTo>
                    <a:pt x="0" y="412"/>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16"/>
            <p:cNvSpPr/>
            <p:nvPr/>
          </p:nvSpPr>
          <p:spPr>
            <a:xfrm>
              <a:off x="3431950" y="2240325"/>
              <a:ext cx="25" cy="10325"/>
            </a:xfrm>
            <a:custGeom>
              <a:avLst/>
              <a:gdLst/>
              <a:ahLst/>
              <a:cxnLst/>
              <a:rect l="l" t="t" r="r" b="b"/>
              <a:pathLst>
                <a:path w="1" h="413" fill="none" extrusionOk="0">
                  <a:moveTo>
                    <a:pt x="0" y="1"/>
                  </a:moveTo>
                  <a:lnTo>
                    <a:pt x="0" y="1"/>
                  </a:lnTo>
                  <a:lnTo>
                    <a:pt x="0" y="412"/>
                  </a:lnTo>
                  <a:lnTo>
                    <a:pt x="0" y="412"/>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16"/>
            <p:cNvSpPr/>
            <p:nvPr/>
          </p:nvSpPr>
          <p:spPr>
            <a:xfrm>
              <a:off x="3431950" y="2240325"/>
              <a:ext cx="25" cy="10325"/>
            </a:xfrm>
            <a:custGeom>
              <a:avLst/>
              <a:gdLst/>
              <a:ahLst/>
              <a:cxnLst/>
              <a:rect l="l" t="t" r="r" b="b"/>
              <a:pathLst>
                <a:path w="1" h="413" fill="none" extrusionOk="0">
                  <a:moveTo>
                    <a:pt x="0" y="1"/>
                  </a:moveTo>
                  <a:lnTo>
                    <a:pt x="0" y="1"/>
                  </a:lnTo>
                  <a:lnTo>
                    <a:pt x="0" y="412"/>
                  </a:lnTo>
                  <a:lnTo>
                    <a:pt x="0" y="412"/>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16"/>
            <p:cNvSpPr/>
            <p:nvPr/>
          </p:nvSpPr>
          <p:spPr>
            <a:xfrm>
              <a:off x="3431950" y="2240325"/>
              <a:ext cx="800" cy="10325"/>
            </a:xfrm>
            <a:custGeom>
              <a:avLst/>
              <a:gdLst/>
              <a:ahLst/>
              <a:cxnLst/>
              <a:rect l="l" t="t" r="r" b="b"/>
              <a:pathLst>
                <a:path w="32" h="413" fill="none" extrusionOk="0">
                  <a:moveTo>
                    <a:pt x="0" y="1"/>
                  </a:moveTo>
                  <a:lnTo>
                    <a:pt x="32" y="1"/>
                  </a:lnTo>
                  <a:lnTo>
                    <a:pt x="32" y="412"/>
                  </a:lnTo>
                  <a:lnTo>
                    <a:pt x="0" y="412"/>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16"/>
            <p:cNvSpPr/>
            <p:nvPr/>
          </p:nvSpPr>
          <p:spPr>
            <a:xfrm>
              <a:off x="3432725" y="2240325"/>
              <a:ext cx="25" cy="10325"/>
            </a:xfrm>
            <a:custGeom>
              <a:avLst/>
              <a:gdLst/>
              <a:ahLst/>
              <a:cxnLst/>
              <a:rect l="l" t="t" r="r" b="b"/>
              <a:pathLst>
                <a:path w="1" h="413" fill="none" extrusionOk="0">
                  <a:moveTo>
                    <a:pt x="1" y="1"/>
                  </a:moveTo>
                  <a:lnTo>
                    <a:pt x="1" y="1"/>
                  </a:lnTo>
                  <a:lnTo>
                    <a:pt x="1" y="412"/>
                  </a:lnTo>
                  <a:lnTo>
                    <a:pt x="1" y="412"/>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16"/>
            <p:cNvSpPr/>
            <p:nvPr/>
          </p:nvSpPr>
          <p:spPr>
            <a:xfrm>
              <a:off x="3432725" y="2240325"/>
              <a:ext cx="25" cy="10325"/>
            </a:xfrm>
            <a:custGeom>
              <a:avLst/>
              <a:gdLst/>
              <a:ahLst/>
              <a:cxnLst/>
              <a:rect l="l" t="t" r="r" b="b"/>
              <a:pathLst>
                <a:path w="1" h="413" fill="none" extrusionOk="0">
                  <a:moveTo>
                    <a:pt x="1" y="1"/>
                  </a:moveTo>
                  <a:lnTo>
                    <a:pt x="1" y="1"/>
                  </a:lnTo>
                  <a:lnTo>
                    <a:pt x="1" y="412"/>
                  </a:lnTo>
                  <a:lnTo>
                    <a:pt x="1" y="412"/>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16"/>
            <p:cNvSpPr/>
            <p:nvPr/>
          </p:nvSpPr>
          <p:spPr>
            <a:xfrm>
              <a:off x="3432725" y="2240325"/>
              <a:ext cx="825" cy="10325"/>
            </a:xfrm>
            <a:custGeom>
              <a:avLst/>
              <a:gdLst/>
              <a:ahLst/>
              <a:cxnLst/>
              <a:rect l="l" t="t" r="r" b="b"/>
              <a:pathLst>
                <a:path w="33" h="413" fill="none" extrusionOk="0">
                  <a:moveTo>
                    <a:pt x="1" y="1"/>
                  </a:moveTo>
                  <a:lnTo>
                    <a:pt x="32" y="1"/>
                  </a:lnTo>
                  <a:lnTo>
                    <a:pt x="32" y="412"/>
                  </a:lnTo>
                  <a:lnTo>
                    <a:pt x="1" y="412"/>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16"/>
            <p:cNvSpPr/>
            <p:nvPr/>
          </p:nvSpPr>
          <p:spPr>
            <a:xfrm>
              <a:off x="3433525" y="2240325"/>
              <a:ext cx="25" cy="10325"/>
            </a:xfrm>
            <a:custGeom>
              <a:avLst/>
              <a:gdLst/>
              <a:ahLst/>
              <a:cxnLst/>
              <a:rect l="l" t="t" r="r" b="b"/>
              <a:pathLst>
                <a:path w="1" h="413" fill="none" extrusionOk="0">
                  <a:moveTo>
                    <a:pt x="0" y="1"/>
                  </a:moveTo>
                  <a:lnTo>
                    <a:pt x="0" y="1"/>
                  </a:lnTo>
                  <a:lnTo>
                    <a:pt x="0" y="412"/>
                  </a:lnTo>
                  <a:lnTo>
                    <a:pt x="0" y="412"/>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16"/>
            <p:cNvSpPr/>
            <p:nvPr/>
          </p:nvSpPr>
          <p:spPr>
            <a:xfrm>
              <a:off x="3433525" y="2240325"/>
              <a:ext cx="25" cy="10325"/>
            </a:xfrm>
            <a:custGeom>
              <a:avLst/>
              <a:gdLst/>
              <a:ahLst/>
              <a:cxnLst/>
              <a:rect l="l" t="t" r="r" b="b"/>
              <a:pathLst>
                <a:path w="1" h="413" fill="none" extrusionOk="0">
                  <a:moveTo>
                    <a:pt x="0" y="1"/>
                  </a:moveTo>
                  <a:lnTo>
                    <a:pt x="0" y="1"/>
                  </a:lnTo>
                  <a:lnTo>
                    <a:pt x="0" y="412"/>
                  </a:lnTo>
                  <a:lnTo>
                    <a:pt x="0" y="412"/>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16"/>
            <p:cNvSpPr/>
            <p:nvPr/>
          </p:nvSpPr>
          <p:spPr>
            <a:xfrm>
              <a:off x="3433525" y="2240325"/>
              <a:ext cx="25" cy="10325"/>
            </a:xfrm>
            <a:custGeom>
              <a:avLst/>
              <a:gdLst/>
              <a:ahLst/>
              <a:cxnLst/>
              <a:rect l="l" t="t" r="r" b="b"/>
              <a:pathLst>
                <a:path w="1" h="413" fill="none" extrusionOk="0">
                  <a:moveTo>
                    <a:pt x="0" y="1"/>
                  </a:moveTo>
                  <a:lnTo>
                    <a:pt x="0" y="1"/>
                  </a:lnTo>
                  <a:lnTo>
                    <a:pt x="0" y="412"/>
                  </a:lnTo>
                  <a:lnTo>
                    <a:pt x="0" y="412"/>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16"/>
            <p:cNvSpPr/>
            <p:nvPr/>
          </p:nvSpPr>
          <p:spPr>
            <a:xfrm>
              <a:off x="3434325" y="2240325"/>
              <a:ext cx="25" cy="10325"/>
            </a:xfrm>
            <a:custGeom>
              <a:avLst/>
              <a:gdLst/>
              <a:ahLst/>
              <a:cxnLst/>
              <a:rect l="l" t="t" r="r" b="b"/>
              <a:pathLst>
                <a:path w="1" h="413" fill="none" extrusionOk="0">
                  <a:moveTo>
                    <a:pt x="0" y="1"/>
                  </a:moveTo>
                  <a:lnTo>
                    <a:pt x="0" y="1"/>
                  </a:lnTo>
                  <a:lnTo>
                    <a:pt x="0" y="412"/>
                  </a:lnTo>
                  <a:lnTo>
                    <a:pt x="0" y="412"/>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16"/>
            <p:cNvSpPr/>
            <p:nvPr/>
          </p:nvSpPr>
          <p:spPr>
            <a:xfrm>
              <a:off x="3434325" y="2240325"/>
              <a:ext cx="25" cy="10325"/>
            </a:xfrm>
            <a:custGeom>
              <a:avLst/>
              <a:gdLst/>
              <a:ahLst/>
              <a:cxnLst/>
              <a:rect l="l" t="t" r="r" b="b"/>
              <a:pathLst>
                <a:path w="1" h="413" fill="none" extrusionOk="0">
                  <a:moveTo>
                    <a:pt x="0" y="1"/>
                  </a:moveTo>
                  <a:lnTo>
                    <a:pt x="0" y="1"/>
                  </a:lnTo>
                  <a:lnTo>
                    <a:pt x="0" y="412"/>
                  </a:lnTo>
                  <a:lnTo>
                    <a:pt x="0" y="412"/>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16"/>
            <p:cNvSpPr/>
            <p:nvPr/>
          </p:nvSpPr>
          <p:spPr>
            <a:xfrm>
              <a:off x="3434325" y="2240325"/>
              <a:ext cx="25" cy="10325"/>
            </a:xfrm>
            <a:custGeom>
              <a:avLst/>
              <a:gdLst/>
              <a:ahLst/>
              <a:cxnLst/>
              <a:rect l="l" t="t" r="r" b="b"/>
              <a:pathLst>
                <a:path w="1" h="413" fill="none" extrusionOk="0">
                  <a:moveTo>
                    <a:pt x="0" y="1"/>
                  </a:moveTo>
                  <a:lnTo>
                    <a:pt x="0" y="1"/>
                  </a:lnTo>
                  <a:lnTo>
                    <a:pt x="0" y="412"/>
                  </a:lnTo>
                  <a:lnTo>
                    <a:pt x="0" y="412"/>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16"/>
            <p:cNvSpPr/>
            <p:nvPr/>
          </p:nvSpPr>
          <p:spPr>
            <a:xfrm>
              <a:off x="3434325" y="2240325"/>
              <a:ext cx="800" cy="10325"/>
            </a:xfrm>
            <a:custGeom>
              <a:avLst/>
              <a:gdLst/>
              <a:ahLst/>
              <a:cxnLst/>
              <a:rect l="l" t="t" r="r" b="b"/>
              <a:pathLst>
                <a:path w="32" h="413" fill="none" extrusionOk="0">
                  <a:moveTo>
                    <a:pt x="0" y="1"/>
                  </a:moveTo>
                  <a:lnTo>
                    <a:pt x="32" y="1"/>
                  </a:lnTo>
                  <a:lnTo>
                    <a:pt x="32" y="412"/>
                  </a:lnTo>
                  <a:lnTo>
                    <a:pt x="0" y="412"/>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16"/>
            <p:cNvSpPr/>
            <p:nvPr/>
          </p:nvSpPr>
          <p:spPr>
            <a:xfrm>
              <a:off x="3435100" y="2240325"/>
              <a:ext cx="25" cy="10325"/>
            </a:xfrm>
            <a:custGeom>
              <a:avLst/>
              <a:gdLst/>
              <a:ahLst/>
              <a:cxnLst/>
              <a:rect l="l" t="t" r="r" b="b"/>
              <a:pathLst>
                <a:path w="1" h="413" fill="none" extrusionOk="0">
                  <a:moveTo>
                    <a:pt x="1" y="1"/>
                  </a:moveTo>
                  <a:lnTo>
                    <a:pt x="1" y="1"/>
                  </a:lnTo>
                  <a:lnTo>
                    <a:pt x="1" y="412"/>
                  </a:lnTo>
                  <a:lnTo>
                    <a:pt x="1" y="412"/>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16"/>
            <p:cNvSpPr/>
            <p:nvPr/>
          </p:nvSpPr>
          <p:spPr>
            <a:xfrm>
              <a:off x="3435100" y="2240325"/>
              <a:ext cx="25" cy="10325"/>
            </a:xfrm>
            <a:custGeom>
              <a:avLst/>
              <a:gdLst/>
              <a:ahLst/>
              <a:cxnLst/>
              <a:rect l="l" t="t" r="r" b="b"/>
              <a:pathLst>
                <a:path w="1" h="413" fill="none" extrusionOk="0">
                  <a:moveTo>
                    <a:pt x="1" y="1"/>
                  </a:moveTo>
                  <a:lnTo>
                    <a:pt x="1" y="1"/>
                  </a:lnTo>
                  <a:lnTo>
                    <a:pt x="1" y="412"/>
                  </a:lnTo>
                  <a:lnTo>
                    <a:pt x="1" y="412"/>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16"/>
            <p:cNvSpPr/>
            <p:nvPr/>
          </p:nvSpPr>
          <p:spPr>
            <a:xfrm>
              <a:off x="3435100" y="2240325"/>
              <a:ext cx="25" cy="10325"/>
            </a:xfrm>
            <a:custGeom>
              <a:avLst/>
              <a:gdLst/>
              <a:ahLst/>
              <a:cxnLst/>
              <a:rect l="l" t="t" r="r" b="b"/>
              <a:pathLst>
                <a:path w="1" h="413" fill="none" extrusionOk="0">
                  <a:moveTo>
                    <a:pt x="1" y="1"/>
                  </a:moveTo>
                  <a:lnTo>
                    <a:pt x="1" y="1"/>
                  </a:lnTo>
                  <a:lnTo>
                    <a:pt x="1" y="412"/>
                  </a:lnTo>
                  <a:lnTo>
                    <a:pt x="1" y="412"/>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16"/>
            <p:cNvSpPr/>
            <p:nvPr/>
          </p:nvSpPr>
          <p:spPr>
            <a:xfrm>
              <a:off x="3435900" y="2240325"/>
              <a:ext cx="25" cy="10325"/>
            </a:xfrm>
            <a:custGeom>
              <a:avLst/>
              <a:gdLst/>
              <a:ahLst/>
              <a:cxnLst/>
              <a:rect l="l" t="t" r="r" b="b"/>
              <a:pathLst>
                <a:path w="1" h="413" fill="none" extrusionOk="0">
                  <a:moveTo>
                    <a:pt x="0" y="1"/>
                  </a:moveTo>
                  <a:lnTo>
                    <a:pt x="0" y="1"/>
                  </a:lnTo>
                  <a:lnTo>
                    <a:pt x="0" y="412"/>
                  </a:lnTo>
                  <a:lnTo>
                    <a:pt x="0" y="412"/>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16"/>
            <p:cNvSpPr/>
            <p:nvPr/>
          </p:nvSpPr>
          <p:spPr>
            <a:xfrm>
              <a:off x="3435900" y="2240325"/>
              <a:ext cx="25" cy="10325"/>
            </a:xfrm>
            <a:custGeom>
              <a:avLst/>
              <a:gdLst/>
              <a:ahLst/>
              <a:cxnLst/>
              <a:rect l="l" t="t" r="r" b="b"/>
              <a:pathLst>
                <a:path w="1" h="413" fill="none" extrusionOk="0">
                  <a:moveTo>
                    <a:pt x="0" y="1"/>
                  </a:moveTo>
                  <a:lnTo>
                    <a:pt x="0" y="1"/>
                  </a:lnTo>
                  <a:lnTo>
                    <a:pt x="0" y="412"/>
                  </a:lnTo>
                  <a:lnTo>
                    <a:pt x="0" y="412"/>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16"/>
            <p:cNvSpPr/>
            <p:nvPr/>
          </p:nvSpPr>
          <p:spPr>
            <a:xfrm>
              <a:off x="3435900" y="2240325"/>
              <a:ext cx="25" cy="10325"/>
            </a:xfrm>
            <a:custGeom>
              <a:avLst/>
              <a:gdLst/>
              <a:ahLst/>
              <a:cxnLst/>
              <a:rect l="l" t="t" r="r" b="b"/>
              <a:pathLst>
                <a:path w="1" h="413" fill="none" extrusionOk="0">
                  <a:moveTo>
                    <a:pt x="0" y="1"/>
                  </a:moveTo>
                  <a:lnTo>
                    <a:pt x="0" y="1"/>
                  </a:lnTo>
                  <a:lnTo>
                    <a:pt x="0" y="412"/>
                  </a:lnTo>
                  <a:lnTo>
                    <a:pt x="0" y="412"/>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16"/>
            <p:cNvSpPr/>
            <p:nvPr/>
          </p:nvSpPr>
          <p:spPr>
            <a:xfrm>
              <a:off x="3436700" y="2240325"/>
              <a:ext cx="25" cy="10325"/>
            </a:xfrm>
            <a:custGeom>
              <a:avLst/>
              <a:gdLst/>
              <a:ahLst/>
              <a:cxnLst/>
              <a:rect l="l" t="t" r="r" b="b"/>
              <a:pathLst>
                <a:path w="1" h="413" fill="none" extrusionOk="0">
                  <a:moveTo>
                    <a:pt x="0" y="1"/>
                  </a:moveTo>
                  <a:lnTo>
                    <a:pt x="0" y="1"/>
                  </a:lnTo>
                  <a:lnTo>
                    <a:pt x="0" y="412"/>
                  </a:lnTo>
                  <a:lnTo>
                    <a:pt x="0" y="412"/>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16"/>
            <p:cNvSpPr/>
            <p:nvPr/>
          </p:nvSpPr>
          <p:spPr>
            <a:xfrm>
              <a:off x="3436700" y="2240325"/>
              <a:ext cx="25" cy="10325"/>
            </a:xfrm>
            <a:custGeom>
              <a:avLst/>
              <a:gdLst/>
              <a:ahLst/>
              <a:cxnLst/>
              <a:rect l="l" t="t" r="r" b="b"/>
              <a:pathLst>
                <a:path w="1" h="413" fill="none" extrusionOk="0">
                  <a:moveTo>
                    <a:pt x="0" y="1"/>
                  </a:moveTo>
                  <a:lnTo>
                    <a:pt x="0" y="1"/>
                  </a:lnTo>
                  <a:lnTo>
                    <a:pt x="0" y="412"/>
                  </a:lnTo>
                  <a:lnTo>
                    <a:pt x="0" y="412"/>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16"/>
            <p:cNvSpPr/>
            <p:nvPr/>
          </p:nvSpPr>
          <p:spPr>
            <a:xfrm>
              <a:off x="3453325" y="2303675"/>
              <a:ext cx="25" cy="8725"/>
            </a:xfrm>
            <a:custGeom>
              <a:avLst/>
              <a:gdLst/>
              <a:ahLst/>
              <a:cxnLst/>
              <a:rect l="l" t="t" r="r" b="b"/>
              <a:pathLst>
                <a:path w="1" h="349" fill="none" extrusionOk="0">
                  <a:moveTo>
                    <a:pt x="0" y="0"/>
                  </a:moveTo>
                  <a:lnTo>
                    <a:pt x="0" y="348"/>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16"/>
            <p:cNvSpPr/>
            <p:nvPr/>
          </p:nvSpPr>
          <p:spPr>
            <a:xfrm>
              <a:off x="3453325" y="2302875"/>
              <a:ext cx="25" cy="9525"/>
            </a:xfrm>
            <a:custGeom>
              <a:avLst/>
              <a:gdLst/>
              <a:ahLst/>
              <a:cxnLst/>
              <a:rect l="l" t="t" r="r" b="b"/>
              <a:pathLst>
                <a:path w="1" h="381" fill="none" extrusionOk="0">
                  <a:moveTo>
                    <a:pt x="0" y="0"/>
                  </a:moveTo>
                  <a:lnTo>
                    <a:pt x="0" y="0"/>
                  </a:lnTo>
                  <a:lnTo>
                    <a:pt x="0" y="380"/>
                  </a:lnTo>
                  <a:lnTo>
                    <a:pt x="0" y="380"/>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16"/>
            <p:cNvSpPr/>
            <p:nvPr/>
          </p:nvSpPr>
          <p:spPr>
            <a:xfrm>
              <a:off x="3453325" y="2302875"/>
              <a:ext cx="25" cy="9525"/>
            </a:xfrm>
            <a:custGeom>
              <a:avLst/>
              <a:gdLst/>
              <a:ahLst/>
              <a:cxnLst/>
              <a:rect l="l" t="t" r="r" b="b"/>
              <a:pathLst>
                <a:path w="1" h="381" fill="none" extrusionOk="0">
                  <a:moveTo>
                    <a:pt x="0" y="0"/>
                  </a:moveTo>
                  <a:lnTo>
                    <a:pt x="0" y="0"/>
                  </a:lnTo>
                  <a:lnTo>
                    <a:pt x="0" y="380"/>
                  </a:lnTo>
                  <a:lnTo>
                    <a:pt x="0" y="380"/>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16"/>
            <p:cNvSpPr/>
            <p:nvPr/>
          </p:nvSpPr>
          <p:spPr>
            <a:xfrm>
              <a:off x="3453325" y="2302875"/>
              <a:ext cx="800" cy="9525"/>
            </a:xfrm>
            <a:custGeom>
              <a:avLst/>
              <a:gdLst/>
              <a:ahLst/>
              <a:cxnLst/>
              <a:rect l="l" t="t" r="r" b="b"/>
              <a:pathLst>
                <a:path w="32" h="381" fill="none" extrusionOk="0">
                  <a:moveTo>
                    <a:pt x="0" y="0"/>
                  </a:moveTo>
                  <a:lnTo>
                    <a:pt x="32" y="0"/>
                  </a:lnTo>
                  <a:lnTo>
                    <a:pt x="32" y="380"/>
                  </a:lnTo>
                  <a:lnTo>
                    <a:pt x="0" y="380"/>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16"/>
            <p:cNvSpPr/>
            <p:nvPr/>
          </p:nvSpPr>
          <p:spPr>
            <a:xfrm>
              <a:off x="3454100" y="2302875"/>
              <a:ext cx="25" cy="9525"/>
            </a:xfrm>
            <a:custGeom>
              <a:avLst/>
              <a:gdLst/>
              <a:ahLst/>
              <a:cxnLst/>
              <a:rect l="l" t="t" r="r" b="b"/>
              <a:pathLst>
                <a:path w="1" h="381" fill="none" extrusionOk="0">
                  <a:moveTo>
                    <a:pt x="1" y="0"/>
                  </a:moveTo>
                  <a:lnTo>
                    <a:pt x="1" y="0"/>
                  </a:lnTo>
                  <a:lnTo>
                    <a:pt x="1" y="380"/>
                  </a:lnTo>
                  <a:lnTo>
                    <a:pt x="1" y="380"/>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16"/>
            <p:cNvSpPr/>
            <p:nvPr/>
          </p:nvSpPr>
          <p:spPr>
            <a:xfrm>
              <a:off x="3454100" y="2302875"/>
              <a:ext cx="25" cy="9525"/>
            </a:xfrm>
            <a:custGeom>
              <a:avLst/>
              <a:gdLst/>
              <a:ahLst/>
              <a:cxnLst/>
              <a:rect l="l" t="t" r="r" b="b"/>
              <a:pathLst>
                <a:path w="1" h="381" fill="none" extrusionOk="0">
                  <a:moveTo>
                    <a:pt x="1" y="0"/>
                  </a:moveTo>
                  <a:lnTo>
                    <a:pt x="1" y="0"/>
                  </a:lnTo>
                  <a:lnTo>
                    <a:pt x="1" y="380"/>
                  </a:lnTo>
                  <a:lnTo>
                    <a:pt x="1" y="380"/>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16"/>
            <p:cNvSpPr/>
            <p:nvPr/>
          </p:nvSpPr>
          <p:spPr>
            <a:xfrm>
              <a:off x="3454100" y="2302875"/>
              <a:ext cx="825" cy="9525"/>
            </a:xfrm>
            <a:custGeom>
              <a:avLst/>
              <a:gdLst/>
              <a:ahLst/>
              <a:cxnLst/>
              <a:rect l="l" t="t" r="r" b="b"/>
              <a:pathLst>
                <a:path w="33" h="381" fill="none" extrusionOk="0">
                  <a:moveTo>
                    <a:pt x="1" y="0"/>
                  </a:moveTo>
                  <a:lnTo>
                    <a:pt x="32" y="0"/>
                  </a:lnTo>
                  <a:lnTo>
                    <a:pt x="32" y="380"/>
                  </a:lnTo>
                  <a:lnTo>
                    <a:pt x="1" y="380"/>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16"/>
            <p:cNvSpPr/>
            <p:nvPr/>
          </p:nvSpPr>
          <p:spPr>
            <a:xfrm>
              <a:off x="3454900" y="2302875"/>
              <a:ext cx="25" cy="9525"/>
            </a:xfrm>
            <a:custGeom>
              <a:avLst/>
              <a:gdLst/>
              <a:ahLst/>
              <a:cxnLst/>
              <a:rect l="l" t="t" r="r" b="b"/>
              <a:pathLst>
                <a:path w="1" h="381" fill="none" extrusionOk="0">
                  <a:moveTo>
                    <a:pt x="0" y="0"/>
                  </a:moveTo>
                  <a:lnTo>
                    <a:pt x="0" y="0"/>
                  </a:lnTo>
                  <a:lnTo>
                    <a:pt x="0" y="380"/>
                  </a:lnTo>
                  <a:lnTo>
                    <a:pt x="0" y="380"/>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16"/>
            <p:cNvSpPr/>
            <p:nvPr/>
          </p:nvSpPr>
          <p:spPr>
            <a:xfrm>
              <a:off x="3454900" y="2302875"/>
              <a:ext cx="25" cy="9525"/>
            </a:xfrm>
            <a:custGeom>
              <a:avLst/>
              <a:gdLst/>
              <a:ahLst/>
              <a:cxnLst/>
              <a:rect l="l" t="t" r="r" b="b"/>
              <a:pathLst>
                <a:path w="1" h="381" fill="none" extrusionOk="0">
                  <a:moveTo>
                    <a:pt x="0" y="0"/>
                  </a:moveTo>
                  <a:lnTo>
                    <a:pt x="0" y="0"/>
                  </a:lnTo>
                  <a:lnTo>
                    <a:pt x="0" y="380"/>
                  </a:lnTo>
                  <a:lnTo>
                    <a:pt x="0" y="380"/>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16"/>
            <p:cNvSpPr/>
            <p:nvPr/>
          </p:nvSpPr>
          <p:spPr>
            <a:xfrm>
              <a:off x="3454900" y="2302875"/>
              <a:ext cx="25" cy="9525"/>
            </a:xfrm>
            <a:custGeom>
              <a:avLst/>
              <a:gdLst/>
              <a:ahLst/>
              <a:cxnLst/>
              <a:rect l="l" t="t" r="r" b="b"/>
              <a:pathLst>
                <a:path w="1" h="381" fill="none" extrusionOk="0">
                  <a:moveTo>
                    <a:pt x="0" y="0"/>
                  </a:moveTo>
                  <a:lnTo>
                    <a:pt x="0" y="0"/>
                  </a:lnTo>
                  <a:lnTo>
                    <a:pt x="0" y="380"/>
                  </a:lnTo>
                  <a:lnTo>
                    <a:pt x="0" y="380"/>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16"/>
            <p:cNvSpPr/>
            <p:nvPr/>
          </p:nvSpPr>
          <p:spPr>
            <a:xfrm>
              <a:off x="3454900" y="2302875"/>
              <a:ext cx="825" cy="9525"/>
            </a:xfrm>
            <a:custGeom>
              <a:avLst/>
              <a:gdLst/>
              <a:ahLst/>
              <a:cxnLst/>
              <a:rect l="l" t="t" r="r" b="b"/>
              <a:pathLst>
                <a:path w="33" h="381" fill="none" extrusionOk="0">
                  <a:moveTo>
                    <a:pt x="0" y="0"/>
                  </a:moveTo>
                  <a:lnTo>
                    <a:pt x="32" y="0"/>
                  </a:lnTo>
                  <a:lnTo>
                    <a:pt x="32" y="380"/>
                  </a:lnTo>
                  <a:lnTo>
                    <a:pt x="0" y="380"/>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16"/>
            <p:cNvSpPr/>
            <p:nvPr/>
          </p:nvSpPr>
          <p:spPr>
            <a:xfrm>
              <a:off x="3455700" y="2302875"/>
              <a:ext cx="25" cy="9525"/>
            </a:xfrm>
            <a:custGeom>
              <a:avLst/>
              <a:gdLst/>
              <a:ahLst/>
              <a:cxnLst/>
              <a:rect l="l" t="t" r="r" b="b"/>
              <a:pathLst>
                <a:path w="1" h="381" fill="none" extrusionOk="0">
                  <a:moveTo>
                    <a:pt x="0" y="0"/>
                  </a:moveTo>
                  <a:lnTo>
                    <a:pt x="0" y="0"/>
                  </a:lnTo>
                  <a:lnTo>
                    <a:pt x="0" y="380"/>
                  </a:lnTo>
                  <a:lnTo>
                    <a:pt x="0" y="380"/>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16"/>
            <p:cNvSpPr/>
            <p:nvPr/>
          </p:nvSpPr>
          <p:spPr>
            <a:xfrm>
              <a:off x="3455700" y="2302875"/>
              <a:ext cx="25" cy="9525"/>
            </a:xfrm>
            <a:custGeom>
              <a:avLst/>
              <a:gdLst/>
              <a:ahLst/>
              <a:cxnLst/>
              <a:rect l="l" t="t" r="r" b="b"/>
              <a:pathLst>
                <a:path w="1" h="381" fill="none" extrusionOk="0">
                  <a:moveTo>
                    <a:pt x="0" y="0"/>
                  </a:moveTo>
                  <a:lnTo>
                    <a:pt x="0" y="0"/>
                  </a:lnTo>
                  <a:lnTo>
                    <a:pt x="0" y="380"/>
                  </a:lnTo>
                  <a:lnTo>
                    <a:pt x="0" y="380"/>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16"/>
            <p:cNvSpPr/>
            <p:nvPr/>
          </p:nvSpPr>
          <p:spPr>
            <a:xfrm>
              <a:off x="3455700" y="2302875"/>
              <a:ext cx="800" cy="9525"/>
            </a:xfrm>
            <a:custGeom>
              <a:avLst/>
              <a:gdLst/>
              <a:ahLst/>
              <a:cxnLst/>
              <a:rect l="l" t="t" r="r" b="b"/>
              <a:pathLst>
                <a:path w="32" h="381" fill="none" extrusionOk="0">
                  <a:moveTo>
                    <a:pt x="0" y="0"/>
                  </a:moveTo>
                  <a:lnTo>
                    <a:pt x="32" y="0"/>
                  </a:lnTo>
                  <a:lnTo>
                    <a:pt x="32" y="380"/>
                  </a:lnTo>
                  <a:lnTo>
                    <a:pt x="0" y="380"/>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16"/>
            <p:cNvSpPr/>
            <p:nvPr/>
          </p:nvSpPr>
          <p:spPr>
            <a:xfrm>
              <a:off x="3456475" y="2302875"/>
              <a:ext cx="25" cy="9525"/>
            </a:xfrm>
            <a:custGeom>
              <a:avLst/>
              <a:gdLst/>
              <a:ahLst/>
              <a:cxnLst/>
              <a:rect l="l" t="t" r="r" b="b"/>
              <a:pathLst>
                <a:path w="1" h="381" fill="none" extrusionOk="0">
                  <a:moveTo>
                    <a:pt x="1" y="0"/>
                  </a:moveTo>
                  <a:lnTo>
                    <a:pt x="1" y="0"/>
                  </a:lnTo>
                  <a:lnTo>
                    <a:pt x="1" y="380"/>
                  </a:lnTo>
                  <a:lnTo>
                    <a:pt x="1" y="380"/>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16"/>
            <p:cNvSpPr/>
            <p:nvPr/>
          </p:nvSpPr>
          <p:spPr>
            <a:xfrm>
              <a:off x="3456475" y="2302875"/>
              <a:ext cx="25" cy="9525"/>
            </a:xfrm>
            <a:custGeom>
              <a:avLst/>
              <a:gdLst/>
              <a:ahLst/>
              <a:cxnLst/>
              <a:rect l="l" t="t" r="r" b="b"/>
              <a:pathLst>
                <a:path w="1" h="381" fill="none" extrusionOk="0">
                  <a:moveTo>
                    <a:pt x="1" y="0"/>
                  </a:moveTo>
                  <a:lnTo>
                    <a:pt x="1" y="0"/>
                  </a:lnTo>
                  <a:lnTo>
                    <a:pt x="1" y="380"/>
                  </a:lnTo>
                  <a:lnTo>
                    <a:pt x="1" y="380"/>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16"/>
            <p:cNvSpPr/>
            <p:nvPr/>
          </p:nvSpPr>
          <p:spPr>
            <a:xfrm>
              <a:off x="3456475" y="2302875"/>
              <a:ext cx="825" cy="9525"/>
            </a:xfrm>
            <a:custGeom>
              <a:avLst/>
              <a:gdLst/>
              <a:ahLst/>
              <a:cxnLst/>
              <a:rect l="l" t="t" r="r" b="b"/>
              <a:pathLst>
                <a:path w="33" h="381" fill="none" extrusionOk="0">
                  <a:moveTo>
                    <a:pt x="1" y="0"/>
                  </a:moveTo>
                  <a:lnTo>
                    <a:pt x="32" y="0"/>
                  </a:lnTo>
                  <a:lnTo>
                    <a:pt x="32" y="380"/>
                  </a:lnTo>
                  <a:lnTo>
                    <a:pt x="1" y="380"/>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16"/>
            <p:cNvSpPr/>
            <p:nvPr/>
          </p:nvSpPr>
          <p:spPr>
            <a:xfrm>
              <a:off x="3456475" y="2302875"/>
              <a:ext cx="825" cy="9525"/>
            </a:xfrm>
            <a:custGeom>
              <a:avLst/>
              <a:gdLst/>
              <a:ahLst/>
              <a:cxnLst/>
              <a:rect l="l" t="t" r="r" b="b"/>
              <a:pathLst>
                <a:path w="33" h="381" fill="none" extrusionOk="0">
                  <a:moveTo>
                    <a:pt x="1" y="0"/>
                  </a:moveTo>
                  <a:lnTo>
                    <a:pt x="32" y="0"/>
                  </a:lnTo>
                  <a:lnTo>
                    <a:pt x="32" y="380"/>
                  </a:lnTo>
                  <a:lnTo>
                    <a:pt x="1" y="380"/>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16"/>
            <p:cNvSpPr/>
            <p:nvPr/>
          </p:nvSpPr>
          <p:spPr>
            <a:xfrm>
              <a:off x="3457275" y="2302875"/>
              <a:ext cx="25" cy="9525"/>
            </a:xfrm>
            <a:custGeom>
              <a:avLst/>
              <a:gdLst/>
              <a:ahLst/>
              <a:cxnLst/>
              <a:rect l="l" t="t" r="r" b="b"/>
              <a:pathLst>
                <a:path w="1" h="381" fill="none" extrusionOk="0">
                  <a:moveTo>
                    <a:pt x="0" y="0"/>
                  </a:moveTo>
                  <a:lnTo>
                    <a:pt x="0" y="0"/>
                  </a:lnTo>
                  <a:lnTo>
                    <a:pt x="0" y="380"/>
                  </a:lnTo>
                  <a:lnTo>
                    <a:pt x="0" y="380"/>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16"/>
            <p:cNvSpPr/>
            <p:nvPr/>
          </p:nvSpPr>
          <p:spPr>
            <a:xfrm>
              <a:off x="3457275" y="2302875"/>
              <a:ext cx="25" cy="9525"/>
            </a:xfrm>
            <a:custGeom>
              <a:avLst/>
              <a:gdLst/>
              <a:ahLst/>
              <a:cxnLst/>
              <a:rect l="l" t="t" r="r" b="b"/>
              <a:pathLst>
                <a:path w="1" h="381" fill="none" extrusionOk="0">
                  <a:moveTo>
                    <a:pt x="0" y="0"/>
                  </a:moveTo>
                  <a:lnTo>
                    <a:pt x="0" y="0"/>
                  </a:lnTo>
                  <a:lnTo>
                    <a:pt x="0" y="380"/>
                  </a:lnTo>
                  <a:lnTo>
                    <a:pt x="0" y="380"/>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16"/>
            <p:cNvSpPr/>
            <p:nvPr/>
          </p:nvSpPr>
          <p:spPr>
            <a:xfrm>
              <a:off x="3457275" y="2302875"/>
              <a:ext cx="825" cy="9525"/>
            </a:xfrm>
            <a:custGeom>
              <a:avLst/>
              <a:gdLst/>
              <a:ahLst/>
              <a:cxnLst/>
              <a:rect l="l" t="t" r="r" b="b"/>
              <a:pathLst>
                <a:path w="33" h="381" fill="none" extrusionOk="0">
                  <a:moveTo>
                    <a:pt x="0" y="0"/>
                  </a:moveTo>
                  <a:lnTo>
                    <a:pt x="32" y="0"/>
                  </a:lnTo>
                  <a:lnTo>
                    <a:pt x="32" y="380"/>
                  </a:lnTo>
                  <a:lnTo>
                    <a:pt x="0" y="380"/>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16"/>
            <p:cNvSpPr/>
            <p:nvPr/>
          </p:nvSpPr>
          <p:spPr>
            <a:xfrm>
              <a:off x="3458075" y="2302875"/>
              <a:ext cx="25" cy="9525"/>
            </a:xfrm>
            <a:custGeom>
              <a:avLst/>
              <a:gdLst/>
              <a:ahLst/>
              <a:cxnLst/>
              <a:rect l="l" t="t" r="r" b="b"/>
              <a:pathLst>
                <a:path w="1" h="381" fill="none" extrusionOk="0">
                  <a:moveTo>
                    <a:pt x="0" y="0"/>
                  </a:moveTo>
                  <a:lnTo>
                    <a:pt x="0" y="0"/>
                  </a:lnTo>
                  <a:lnTo>
                    <a:pt x="0" y="380"/>
                  </a:lnTo>
                  <a:lnTo>
                    <a:pt x="0" y="380"/>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16"/>
            <p:cNvSpPr/>
            <p:nvPr/>
          </p:nvSpPr>
          <p:spPr>
            <a:xfrm>
              <a:off x="3458075" y="2302875"/>
              <a:ext cx="25" cy="9525"/>
            </a:xfrm>
            <a:custGeom>
              <a:avLst/>
              <a:gdLst/>
              <a:ahLst/>
              <a:cxnLst/>
              <a:rect l="l" t="t" r="r" b="b"/>
              <a:pathLst>
                <a:path w="1" h="381" fill="none" extrusionOk="0">
                  <a:moveTo>
                    <a:pt x="0" y="0"/>
                  </a:moveTo>
                  <a:lnTo>
                    <a:pt x="0" y="0"/>
                  </a:lnTo>
                  <a:lnTo>
                    <a:pt x="0" y="380"/>
                  </a:lnTo>
                  <a:lnTo>
                    <a:pt x="0" y="380"/>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16"/>
            <p:cNvSpPr/>
            <p:nvPr/>
          </p:nvSpPr>
          <p:spPr>
            <a:xfrm>
              <a:off x="3458075" y="2302875"/>
              <a:ext cx="800" cy="9525"/>
            </a:xfrm>
            <a:custGeom>
              <a:avLst/>
              <a:gdLst/>
              <a:ahLst/>
              <a:cxnLst/>
              <a:rect l="l" t="t" r="r" b="b"/>
              <a:pathLst>
                <a:path w="32" h="381" fill="none" extrusionOk="0">
                  <a:moveTo>
                    <a:pt x="0" y="0"/>
                  </a:moveTo>
                  <a:lnTo>
                    <a:pt x="32" y="0"/>
                  </a:lnTo>
                  <a:lnTo>
                    <a:pt x="32" y="380"/>
                  </a:lnTo>
                  <a:lnTo>
                    <a:pt x="0" y="380"/>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16"/>
            <p:cNvSpPr/>
            <p:nvPr/>
          </p:nvSpPr>
          <p:spPr>
            <a:xfrm>
              <a:off x="3458850" y="2302875"/>
              <a:ext cx="25" cy="9525"/>
            </a:xfrm>
            <a:custGeom>
              <a:avLst/>
              <a:gdLst/>
              <a:ahLst/>
              <a:cxnLst/>
              <a:rect l="l" t="t" r="r" b="b"/>
              <a:pathLst>
                <a:path w="1" h="381" fill="none" extrusionOk="0">
                  <a:moveTo>
                    <a:pt x="1" y="0"/>
                  </a:moveTo>
                  <a:lnTo>
                    <a:pt x="1" y="0"/>
                  </a:lnTo>
                  <a:lnTo>
                    <a:pt x="1" y="380"/>
                  </a:lnTo>
                  <a:lnTo>
                    <a:pt x="1" y="380"/>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16"/>
            <p:cNvSpPr/>
            <p:nvPr/>
          </p:nvSpPr>
          <p:spPr>
            <a:xfrm>
              <a:off x="3458850" y="2302875"/>
              <a:ext cx="25" cy="9525"/>
            </a:xfrm>
            <a:custGeom>
              <a:avLst/>
              <a:gdLst/>
              <a:ahLst/>
              <a:cxnLst/>
              <a:rect l="l" t="t" r="r" b="b"/>
              <a:pathLst>
                <a:path w="1" h="381" fill="none" extrusionOk="0">
                  <a:moveTo>
                    <a:pt x="1" y="0"/>
                  </a:moveTo>
                  <a:lnTo>
                    <a:pt x="1" y="0"/>
                  </a:lnTo>
                  <a:lnTo>
                    <a:pt x="1" y="380"/>
                  </a:lnTo>
                  <a:lnTo>
                    <a:pt x="1" y="380"/>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16"/>
            <p:cNvSpPr/>
            <p:nvPr/>
          </p:nvSpPr>
          <p:spPr>
            <a:xfrm>
              <a:off x="3458850" y="2302875"/>
              <a:ext cx="25" cy="9525"/>
            </a:xfrm>
            <a:custGeom>
              <a:avLst/>
              <a:gdLst/>
              <a:ahLst/>
              <a:cxnLst/>
              <a:rect l="l" t="t" r="r" b="b"/>
              <a:pathLst>
                <a:path w="1" h="381" fill="none" extrusionOk="0">
                  <a:moveTo>
                    <a:pt x="1" y="0"/>
                  </a:moveTo>
                  <a:lnTo>
                    <a:pt x="1" y="0"/>
                  </a:lnTo>
                  <a:lnTo>
                    <a:pt x="1" y="380"/>
                  </a:lnTo>
                  <a:lnTo>
                    <a:pt x="1" y="380"/>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16"/>
            <p:cNvSpPr/>
            <p:nvPr/>
          </p:nvSpPr>
          <p:spPr>
            <a:xfrm>
              <a:off x="3459650" y="2302875"/>
              <a:ext cx="25" cy="9525"/>
            </a:xfrm>
            <a:custGeom>
              <a:avLst/>
              <a:gdLst/>
              <a:ahLst/>
              <a:cxnLst/>
              <a:rect l="l" t="t" r="r" b="b"/>
              <a:pathLst>
                <a:path w="1" h="381" fill="none" extrusionOk="0">
                  <a:moveTo>
                    <a:pt x="0" y="0"/>
                  </a:moveTo>
                  <a:lnTo>
                    <a:pt x="0" y="0"/>
                  </a:lnTo>
                  <a:lnTo>
                    <a:pt x="0" y="380"/>
                  </a:lnTo>
                  <a:lnTo>
                    <a:pt x="0" y="380"/>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16"/>
            <p:cNvSpPr/>
            <p:nvPr/>
          </p:nvSpPr>
          <p:spPr>
            <a:xfrm>
              <a:off x="3459650" y="2302875"/>
              <a:ext cx="25" cy="9525"/>
            </a:xfrm>
            <a:custGeom>
              <a:avLst/>
              <a:gdLst/>
              <a:ahLst/>
              <a:cxnLst/>
              <a:rect l="l" t="t" r="r" b="b"/>
              <a:pathLst>
                <a:path w="1" h="381" fill="none" extrusionOk="0">
                  <a:moveTo>
                    <a:pt x="0" y="0"/>
                  </a:moveTo>
                  <a:lnTo>
                    <a:pt x="0" y="0"/>
                  </a:lnTo>
                  <a:lnTo>
                    <a:pt x="0" y="380"/>
                  </a:lnTo>
                  <a:lnTo>
                    <a:pt x="0" y="380"/>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16"/>
            <p:cNvSpPr/>
            <p:nvPr/>
          </p:nvSpPr>
          <p:spPr>
            <a:xfrm>
              <a:off x="3459650" y="2302875"/>
              <a:ext cx="25" cy="9525"/>
            </a:xfrm>
            <a:custGeom>
              <a:avLst/>
              <a:gdLst/>
              <a:ahLst/>
              <a:cxnLst/>
              <a:rect l="l" t="t" r="r" b="b"/>
              <a:pathLst>
                <a:path w="1" h="381" fill="none" extrusionOk="0">
                  <a:moveTo>
                    <a:pt x="0" y="0"/>
                  </a:moveTo>
                  <a:lnTo>
                    <a:pt x="0" y="0"/>
                  </a:lnTo>
                  <a:lnTo>
                    <a:pt x="0" y="380"/>
                  </a:lnTo>
                  <a:lnTo>
                    <a:pt x="0" y="380"/>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16"/>
            <p:cNvSpPr/>
            <p:nvPr/>
          </p:nvSpPr>
          <p:spPr>
            <a:xfrm>
              <a:off x="3459650" y="2302875"/>
              <a:ext cx="825" cy="9525"/>
            </a:xfrm>
            <a:custGeom>
              <a:avLst/>
              <a:gdLst/>
              <a:ahLst/>
              <a:cxnLst/>
              <a:rect l="l" t="t" r="r" b="b"/>
              <a:pathLst>
                <a:path w="33" h="381" fill="none" extrusionOk="0">
                  <a:moveTo>
                    <a:pt x="0" y="0"/>
                  </a:moveTo>
                  <a:lnTo>
                    <a:pt x="32" y="0"/>
                  </a:lnTo>
                  <a:lnTo>
                    <a:pt x="32" y="380"/>
                  </a:lnTo>
                  <a:lnTo>
                    <a:pt x="0" y="380"/>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16"/>
            <p:cNvSpPr/>
            <p:nvPr/>
          </p:nvSpPr>
          <p:spPr>
            <a:xfrm>
              <a:off x="3460450" y="2302875"/>
              <a:ext cx="25" cy="9525"/>
            </a:xfrm>
            <a:custGeom>
              <a:avLst/>
              <a:gdLst/>
              <a:ahLst/>
              <a:cxnLst/>
              <a:rect l="l" t="t" r="r" b="b"/>
              <a:pathLst>
                <a:path w="1" h="381" fill="none" extrusionOk="0">
                  <a:moveTo>
                    <a:pt x="0" y="0"/>
                  </a:moveTo>
                  <a:lnTo>
                    <a:pt x="0" y="0"/>
                  </a:lnTo>
                  <a:lnTo>
                    <a:pt x="0" y="380"/>
                  </a:lnTo>
                  <a:lnTo>
                    <a:pt x="0" y="380"/>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16"/>
            <p:cNvSpPr/>
            <p:nvPr/>
          </p:nvSpPr>
          <p:spPr>
            <a:xfrm>
              <a:off x="3460450" y="2302875"/>
              <a:ext cx="25" cy="9525"/>
            </a:xfrm>
            <a:custGeom>
              <a:avLst/>
              <a:gdLst/>
              <a:ahLst/>
              <a:cxnLst/>
              <a:rect l="l" t="t" r="r" b="b"/>
              <a:pathLst>
                <a:path w="1" h="381" fill="none" extrusionOk="0">
                  <a:moveTo>
                    <a:pt x="0" y="0"/>
                  </a:moveTo>
                  <a:lnTo>
                    <a:pt x="0" y="0"/>
                  </a:lnTo>
                  <a:lnTo>
                    <a:pt x="0" y="380"/>
                  </a:lnTo>
                  <a:lnTo>
                    <a:pt x="0" y="380"/>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16"/>
            <p:cNvSpPr/>
            <p:nvPr/>
          </p:nvSpPr>
          <p:spPr>
            <a:xfrm>
              <a:off x="3460450" y="2302875"/>
              <a:ext cx="25" cy="9525"/>
            </a:xfrm>
            <a:custGeom>
              <a:avLst/>
              <a:gdLst/>
              <a:ahLst/>
              <a:cxnLst/>
              <a:rect l="l" t="t" r="r" b="b"/>
              <a:pathLst>
                <a:path w="1" h="381" fill="none" extrusionOk="0">
                  <a:moveTo>
                    <a:pt x="0" y="0"/>
                  </a:moveTo>
                  <a:lnTo>
                    <a:pt x="0" y="0"/>
                  </a:lnTo>
                  <a:lnTo>
                    <a:pt x="0" y="380"/>
                  </a:lnTo>
                  <a:lnTo>
                    <a:pt x="0" y="380"/>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16"/>
            <p:cNvSpPr/>
            <p:nvPr/>
          </p:nvSpPr>
          <p:spPr>
            <a:xfrm>
              <a:off x="3461225" y="2302875"/>
              <a:ext cx="25" cy="9525"/>
            </a:xfrm>
            <a:custGeom>
              <a:avLst/>
              <a:gdLst/>
              <a:ahLst/>
              <a:cxnLst/>
              <a:rect l="l" t="t" r="r" b="b"/>
              <a:pathLst>
                <a:path w="1" h="381" fill="none" extrusionOk="0">
                  <a:moveTo>
                    <a:pt x="1" y="0"/>
                  </a:moveTo>
                  <a:lnTo>
                    <a:pt x="1" y="0"/>
                  </a:lnTo>
                  <a:lnTo>
                    <a:pt x="1" y="380"/>
                  </a:lnTo>
                  <a:lnTo>
                    <a:pt x="1" y="380"/>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16"/>
            <p:cNvSpPr/>
            <p:nvPr/>
          </p:nvSpPr>
          <p:spPr>
            <a:xfrm>
              <a:off x="3461225" y="2302875"/>
              <a:ext cx="25" cy="9525"/>
            </a:xfrm>
            <a:custGeom>
              <a:avLst/>
              <a:gdLst/>
              <a:ahLst/>
              <a:cxnLst/>
              <a:rect l="l" t="t" r="r" b="b"/>
              <a:pathLst>
                <a:path w="1" h="381" fill="none" extrusionOk="0">
                  <a:moveTo>
                    <a:pt x="1" y="0"/>
                  </a:moveTo>
                  <a:lnTo>
                    <a:pt x="1" y="0"/>
                  </a:lnTo>
                  <a:lnTo>
                    <a:pt x="1" y="380"/>
                  </a:lnTo>
                  <a:lnTo>
                    <a:pt x="1" y="380"/>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16"/>
            <p:cNvSpPr/>
            <p:nvPr/>
          </p:nvSpPr>
          <p:spPr>
            <a:xfrm>
              <a:off x="3461225" y="2302875"/>
              <a:ext cx="25" cy="9525"/>
            </a:xfrm>
            <a:custGeom>
              <a:avLst/>
              <a:gdLst/>
              <a:ahLst/>
              <a:cxnLst/>
              <a:rect l="l" t="t" r="r" b="b"/>
              <a:pathLst>
                <a:path w="1" h="381" fill="none" extrusionOk="0">
                  <a:moveTo>
                    <a:pt x="1" y="0"/>
                  </a:moveTo>
                  <a:lnTo>
                    <a:pt x="1" y="0"/>
                  </a:lnTo>
                  <a:lnTo>
                    <a:pt x="1" y="380"/>
                  </a:lnTo>
                  <a:lnTo>
                    <a:pt x="1" y="380"/>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16"/>
            <p:cNvSpPr/>
            <p:nvPr/>
          </p:nvSpPr>
          <p:spPr>
            <a:xfrm>
              <a:off x="3462025" y="2302875"/>
              <a:ext cx="25" cy="9525"/>
            </a:xfrm>
            <a:custGeom>
              <a:avLst/>
              <a:gdLst/>
              <a:ahLst/>
              <a:cxnLst/>
              <a:rect l="l" t="t" r="r" b="b"/>
              <a:pathLst>
                <a:path w="1" h="381" fill="none" extrusionOk="0">
                  <a:moveTo>
                    <a:pt x="0" y="0"/>
                  </a:moveTo>
                  <a:lnTo>
                    <a:pt x="0" y="0"/>
                  </a:lnTo>
                  <a:lnTo>
                    <a:pt x="0" y="380"/>
                  </a:lnTo>
                  <a:lnTo>
                    <a:pt x="0" y="380"/>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16"/>
            <p:cNvSpPr/>
            <p:nvPr/>
          </p:nvSpPr>
          <p:spPr>
            <a:xfrm>
              <a:off x="3462025" y="2302875"/>
              <a:ext cx="25" cy="9525"/>
            </a:xfrm>
            <a:custGeom>
              <a:avLst/>
              <a:gdLst/>
              <a:ahLst/>
              <a:cxnLst/>
              <a:rect l="l" t="t" r="r" b="b"/>
              <a:pathLst>
                <a:path w="1" h="381" fill="none" extrusionOk="0">
                  <a:moveTo>
                    <a:pt x="0" y="0"/>
                  </a:moveTo>
                  <a:lnTo>
                    <a:pt x="0" y="0"/>
                  </a:lnTo>
                  <a:lnTo>
                    <a:pt x="0" y="380"/>
                  </a:lnTo>
                  <a:lnTo>
                    <a:pt x="0" y="380"/>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16"/>
            <p:cNvSpPr/>
            <p:nvPr/>
          </p:nvSpPr>
          <p:spPr>
            <a:xfrm>
              <a:off x="3462025" y="2302875"/>
              <a:ext cx="25" cy="9525"/>
            </a:xfrm>
            <a:custGeom>
              <a:avLst/>
              <a:gdLst/>
              <a:ahLst/>
              <a:cxnLst/>
              <a:rect l="l" t="t" r="r" b="b"/>
              <a:pathLst>
                <a:path w="1" h="381" fill="none" extrusionOk="0">
                  <a:moveTo>
                    <a:pt x="0" y="0"/>
                  </a:moveTo>
                  <a:lnTo>
                    <a:pt x="0" y="0"/>
                  </a:lnTo>
                  <a:lnTo>
                    <a:pt x="0" y="380"/>
                  </a:lnTo>
                  <a:lnTo>
                    <a:pt x="0" y="380"/>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16"/>
            <p:cNvSpPr/>
            <p:nvPr/>
          </p:nvSpPr>
          <p:spPr>
            <a:xfrm>
              <a:off x="3462025" y="2302875"/>
              <a:ext cx="25" cy="9525"/>
            </a:xfrm>
            <a:custGeom>
              <a:avLst/>
              <a:gdLst/>
              <a:ahLst/>
              <a:cxnLst/>
              <a:rect l="l" t="t" r="r" b="b"/>
              <a:pathLst>
                <a:path w="1" h="381" fill="none" extrusionOk="0">
                  <a:moveTo>
                    <a:pt x="0" y="380"/>
                  </a:moveTo>
                  <a:lnTo>
                    <a:pt x="0" y="0"/>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16"/>
            <p:cNvSpPr/>
            <p:nvPr/>
          </p:nvSpPr>
          <p:spPr>
            <a:xfrm>
              <a:off x="3427200" y="2364625"/>
              <a:ext cx="0" cy="10325"/>
            </a:xfrm>
            <a:custGeom>
              <a:avLst/>
              <a:gdLst/>
              <a:ahLst/>
              <a:cxnLst/>
              <a:rect l="l" t="t" r="r" b="b"/>
              <a:pathLst>
                <a:path h="413" fill="none" extrusionOk="0">
                  <a:moveTo>
                    <a:pt x="0" y="1"/>
                  </a:moveTo>
                  <a:lnTo>
                    <a:pt x="0" y="1"/>
                  </a:lnTo>
                  <a:lnTo>
                    <a:pt x="0" y="412"/>
                  </a:lnTo>
                  <a:lnTo>
                    <a:pt x="0" y="412"/>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16"/>
            <p:cNvSpPr/>
            <p:nvPr/>
          </p:nvSpPr>
          <p:spPr>
            <a:xfrm>
              <a:off x="3427200" y="2364625"/>
              <a:ext cx="800" cy="10325"/>
            </a:xfrm>
            <a:custGeom>
              <a:avLst/>
              <a:gdLst/>
              <a:ahLst/>
              <a:cxnLst/>
              <a:rect l="l" t="t" r="r" b="b"/>
              <a:pathLst>
                <a:path w="32" h="413" fill="none" extrusionOk="0">
                  <a:moveTo>
                    <a:pt x="0" y="1"/>
                  </a:moveTo>
                  <a:lnTo>
                    <a:pt x="32" y="1"/>
                  </a:lnTo>
                  <a:lnTo>
                    <a:pt x="32" y="412"/>
                  </a:lnTo>
                  <a:lnTo>
                    <a:pt x="0" y="412"/>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16"/>
            <p:cNvSpPr/>
            <p:nvPr/>
          </p:nvSpPr>
          <p:spPr>
            <a:xfrm>
              <a:off x="3427200" y="2364625"/>
              <a:ext cx="800" cy="10325"/>
            </a:xfrm>
            <a:custGeom>
              <a:avLst/>
              <a:gdLst/>
              <a:ahLst/>
              <a:cxnLst/>
              <a:rect l="l" t="t" r="r" b="b"/>
              <a:pathLst>
                <a:path w="32" h="413" fill="none" extrusionOk="0">
                  <a:moveTo>
                    <a:pt x="0" y="1"/>
                  </a:moveTo>
                  <a:lnTo>
                    <a:pt x="32" y="1"/>
                  </a:lnTo>
                  <a:lnTo>
                    <a:pt x="32" y="412"/>
                  </a:lnTo>
                  <a:lnTo>
                    <a:pt x="0" y="412"/>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16"/>
            <p:cNvSpPr/>
            <p:nvPr/>
          </p:nvSpPr>
          <p:spPr>
            <a:xfrm>
              <a:off x="3427975" y="2364625"/>
              <a:ext cx="25" cy="10325"/>
            </a:xfrm>
            <a:custGeom>
              <a:avLst/>
              <a:gdLst/>
              <a:ahLst/>
              <a:cxnLst/>
              <a:rect l="l" t="t" r="r" b="b"/>
              <a:pathLst>
                <a:path w="1" h="413" fill="none" extrusionOk="0">
                  <a:moveTo>
                    <a:pt x="1" y="1"/>
                  </a:moveTo>
                  <a:lnTo>
                    <a:pt x="1" y="1"/>
                  </a:lnTo>
                  <a:lnTo>
                    <a:pt x="1" y="412"/>
                  </a:lnTo>
                  <a:lnTo>
                    <a:pt x="1" y="412"/>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16"/>
            <p:cNvSpPr/>
            <p:nvPr/>
          </p:nvSpPr>
          <p:spPr>
            <a:xfrm>
              <a:off x="3427975" y="2364625"/>
              <a:ext cx="25" cy="10325"/>
            </a:xfrm>
            <a:custGeom>
              <a:avLst/>
              <a:gdLst/>
              <a:ahLst/>
              <a:cxnLst/>
              <a:rect l="l" t="t" r="r" b="b"/>
              <a:pathLst>
                <a:path w="1" h="413" fill="none" extrusionOk="0">
                  <a:moveTo>
                    <a:pt x="1" y="1"/>
                  </a:moveTo>
                  <a:lnTo>
                    <a:pt x="1" y="1"/>
                  </a:lnTo>
                  <a:lnTo>
                    <a:pt x="1" y="412"/>
                  </a:lnTo>
                  <a:lnTo>
                    <a:pt x="1" y="412"/>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16"/>
            <p:cNvSpPr/>
            <p:nvPr/>
          </p:nvSpPr>
          <p:spPr>
            <a:xfrm>
              <a:off x="3427975" y="2364625"/>
              <a:ext cx="825" cy="10325"/>
            </a:xfrm>
            <a:custGeom>
              <a:avLst/>
              <a:gdLst/>
              <a:ahLst/>
              <a:cxnLst/>
              <a:rect l="l" t="t" r="r" b="b"/>
              <a:pathLst>
                <a:path w="33" h="413" fill="none" extrusionOk="0">
                  <a:moveTo>
                    <a:pt x="1" y="1"/>
                  </a:moveTo>
                  <a:lnTo>
                    <a:pt x="32" y="1"/>
                  </a:lnTo>
                  <a:lnTo>
                    <a:pt x="32" y="412"/>
                  </a:lnTo>
                  <a:lnTo>
                    <a:pt x="1" y="412"/>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16"/>
            <p:cNvSpPr/>
            <p:nvPr/>
          </p:nvSpPr>
          <p:spPr>
            <a:xfrm>
              <a:off x="3428775" y="2364625"/>
              <a:ext cx="25" cy="10325"/>
            </a:xfrm>
            <a:custGeom>
              <a:avLst/>
              <a:gdLst/>
              <a:ahLst/>
              <a:cxnLst/>
              <a:rect l="l" t="t" r="r" b="b"/>
              <a:pathLst>
                <a:path w="1" h="413" fill="none" extrusionOk="0">
                  <a:moveTo>
                    <a:pt x="0" y="1"/>
                  </a:moveTo>
                  <a:lnTo>
                    <a:pt x="0" y="1"/>
                  </a:lnTo>
                  <a:lnTo>
                    <a:pt x="0" y="412"/>
                  </a:lnTo>
                  <a:lnTo>
                    <a:pt x="0" y="412"/>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16"/>
            <p:cNvSpPr/>
            <p:nvPr/>
          </p:nvSpPr>
          <p:spPr>
            <a:xfrm>
              <a:off x="3428775" y="2364625"/>
              <a:ext cx="25" cy="10325"/>
            </a:xfrm>
            <a:custGeom>
              <a:avLst/>
              <a:gdLst/>
              <a:ahLst/>
              <a:cxnLst/>
              <a:rect l="l" t="t" r="r" b="b"/>
              <a:pathLst>
                <a:path w="1" h="413" fill="none" extrusionOk="0">
                  <a:moveTo>
                    <a:pt x="0" y="1"/>
                  </a:moveTo>
                  <a:lnTo>
                    <a:pt x="0" y="1"/>
                  </a:lnTo>
                  <a:lnTo>
                    <a:pt x="0" y="412"/>
                  </a:lnTo>
                  <a:lnTo>
                    <a:pt x="0" y="412"/>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16"/>
            <p:cNvSpPr/>
            <p:nvPr/>
          </p:nvSpPr>
          <p:spPr>
            <a:xfrm>
              <a:off x="3428775" y="2364625"/>
              <a:ext cx="825" cy="10325"/>
            </a:xfrm>
            <a:custGeom>
              <a:avLst/>
              <a:gdLst/>
              <a:ahLst/>
              <a:cxnLst/>
              <a:rect l="l" t="t" r="r" b="b"/>
              <a:pathLst>
                <a:path w="33" h="413" fill="none" extrusionOk="0">
                  <a:moveTo>
                    <a:pt x="0" y="1"/>
                  </a:moveTo>
                  <a:lnTo>
                    <a:pt x="32" y="1"/>
                  </a:lnTo>
                  <a:lnTo>
                    <a:pt x="32" y="412"/>
                  </a:lnTo>
                  <a:lnTo>
                    <a:pt x="0" y="412"/>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16"/>
            <p:cNvSpPr/>
            <p:nvPr/>
          </p:nvSpPr>
          <p:spPr>
            <a:xfrm>
              <a:off x="3429575" y="2364625"/>
              <a:ext cx="25" cy="10325"/>
            </a:xfrm>
            <a:custGeom>
              <a:avLst/>
              <a:gdLst/>
              <a:ahLst/>
              <a:cxnLst/>
              <a:rect l="l" t="t" r="r" b="b"/>
              <a:pathLst>
                <a:path w="1" h="413" fill="none" extrusionOk="0">
                  <a:moveTo>
                    <a:pt x="0" y="1"/>
                  </a:moveTo>
                  <a:lnTo>
                    <a:pt x="0" y="1"/>
                  </a:lnTo>
                  <a:lnTo>
                    <a:pt x="0" y="412"/>
                  </a:lnTo>
                  <a:lnTo>
                    <a:pt x="0" y="412"/>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16"/>
            <p:cNvSpPr/>
            <p:nvPr/>
          </p:nvSpPr>
          <p:spPr>
            <a:xfrm>
              <a:off x="3429575" y="2364625"/>
              <a:ext cx="25" cy="10325"/>
            </a:xfrm>
            <a:custGeom>
              <a:avLst/>
              <a:gdLst/>
              <a:ahLst/>
              <a:cxnLst/>
              <a:rect l="l" t="t" r="r" b="b"/>
              <a:pathLst>
                <a:path w="1" h="413" fill="none" extrusionOk="0">
                  <a:moveTo>
                    <a:pt x="0" y="1"/>
                  </a:moveTo>
                  <a:lnTo>
                    <a:pt x="0" y="1"/>
                  </a:lnTo>
                  <a:lnTo>
                    <a:pt x="0" y="412"/>
                  </a:lnTo>
                  <a:lnTo>
                    <a:pt x="0" y="412"/>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16"/>
            <p:cNvSpPr/>
            <p:nvPr/>
          </p:nvSpPr>
          <p:spPr>
            <a:xfrm>
              <a:off x="3429575" y="2364625"/>
              <a:ext cx="25" cy="10325"/>
            </a:xfrm>
            <a:custGeom>
              <a:avLst/>
              <a:gdLst/>
              <a:ahLst/>
              <a:cxnLst/>
              <a:rect l="l" t="t" r="r" b="b"/>
              <a:pathLst>
                <a:path w="1" h="413" fill="none" extrusionOk="0">
                  <a:moveTo>
                    <a:pt x="0" y="1"/>
                  </a:moveTo>
                  <a:lnTo>
                    <a:pt x="0" y="1"/>
                  </a:lnTo>
                  <a:lnTo>
                    <a:pt x="0" y="412"/>
                  </a:lnTo>
                  <a:lnTo>
                    <a:pt x="0" y="412"/>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16"/>
            <p:cNvSpPr/>
            <p:nvPr/>
          </p:nvSpPr>
          <p:spPr>
            <a:xfrm>
              <a:off x="3429575" y="2364625"/>
              <a:ext cx="800" cy="10325"/>
            </a:xfrm>
            <a:custGeom>
              <a:avLst/>
              <a:gdLst/>
              <a:ahLst/>
              <a:cxnLst/>
              <a:rect l="l" t="t" r="r" b="b"/>
              <a:pathLst>
                <a:path w="32" h="413" fill="none" extrusionOk="0">
                  <a:moveTo>
                    <a:pt x="0" y="1"/>
                  </a:moveTo>
                  <a:lnTo>
                    <a:pt x="32" y="1"/>
                  </a:lnTo>
                  <a:lnTo>
                    <a:pt x="32" y="412"/>
                  </a:lnTo>
                  <a:lnTo>
                    <a:pt x="0" y="412"/>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16"/>
            <p:cNvSpPr/>
            <p:nvPr/>
          </p:nvSpPr>
          <p:spPr>
            <a:xfrm>
              <a:off x="3430350" y="2364625"/>
              <a:ext cx="25" cy="10325"/>
            </a:xfrm>
            <a:custGeom>
              <a:avLst/>
              <a:gdLst/>
              <a:ahLst/>
              <a:cxnLst/>
              <a:rect l="l" t="t" r="r" b="b"/>
              <a:pathLst>
                <a:path w="1" h="413" fill="none" extrusionOk="0">
                  <a:moveTo>
                    <a:pt x="1" y="1"/>
                  </a:moveTo>
                  <a:lnTo>
                    <a:pt x="1" y="1"/>
                  </a:lnTo>
                  <a:lnTo>
                    <a:pt x="1" y="412"/>
                  </a:lnTo>
                  <a:lnTo>
                    <a:pt x="1" y="412"/>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16"/>
            <p:cNvSpPr/>
            <p:nvPr/>
          </p:nvSpPr>
          <p:spPr>
            <a:xfrm>
              <a:off x="3430350" y="2364625"/>
              <a:ext cx="25" cy="10325"/>
            </a:xfrm>
            <a:custGeom>
              <a:avLst/>
              <a:gdLst/>
              <a:ahLst/>
              <a:cxnLst/>
              <a:rect l="l" t="t" r="r" b="b"/>
              <a:pathLst>
                <a:path w="1" h="413" fill="none" extrusionOk="0">
                  <a:moveTo>
                    <a:pt x="1" y="1"/>
                  </a:moveTo>
                  <a:lnTo>
                    <a:pt x="1" y="1"/>
                  </a:lnTo>
                  <a:lnTo>
                    <a:pt x="1" y="412"/>
                  </a:lnTo>
                  <a:lnTo>
                    <a:pt x="1" y="412"/>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16"/>
            <p:cNvSpPr/>
            <p:nvPr/>
          </p:nvSpPr>
          <p:spPr>
            <a:xfrm>
              <a:off x="3430350" y="2364625"/>
              <a:ext cx="825" cy="10325"/>
            </a:xfrm>
            <a:custGeom>
              <a:avLst/>
              <a:gdLst/>
              <a:ahLst/>
              <a:cxnLst/>
              <a:rect l="l" t="t" r="r" b="b"/>
              <a:pathLst>
                <a:path w="33" h="413" fill="none" extrusionOk="0">
                  <a:moveTo>
                    <a:pt x="1" y="1"/>
                  </a:moveTo>
                  <a:lnTo>
                    <a:pt x="32" y="1"/>
                  </a:lnTo>
                  <a:lnTo>
                    <a:pt x="32" y="412"/>
                  </a:lnTo>
                  <a:lnTo>
                    <a:pt x="1" y="412"/>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16"/>
            <p:cNvSpPr/>
            <p:nvPr/>
          </p:nvSpPr>
          <p:spPr>
            <a:xfrm>
              <a:off x="3431150" y="2364625"/>
              <a:ext cx="25" cy="10325"/>
            </a:xfrm>
            <a:custGeom>
              <a:avLst/>
              <a:gdLst/>
              <a:ahLst/>
              <a:cxnLst/>
              <a:rect l="l" t="t" r="r" b="b"/>
              <a:pathLst>
                <a:path w="1" h="413" fill="none" extrusionOk="0">
                  <a:moveTo>
                    <a:pt x="0" y="1"/>
                  </a:moveTo>
                  <a:lnTo>
                    <a:pt x="0" y="1"/>
                  </a:lnTo>
                  <a:lnTo>
                    <a:pt x="0" y="412"/>
                  </a:lnTo>
                  <a:lnTo>
                    <a:pt x="0" y="412"/>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16"/>
            <p:cNvSpPr/>
            <p:nvPr/>
          </p:nvSpPr>
          <p:spPr>
            <a:xfrm>
              <a:off x="3431150" y="2364625"/>
              <a:ext cx="25" cy="10325"/>
            </a:xfrm>
            <a:custGeom>
              <a:avLst/>
              <a:gdLst/>
              <a:ahLst/>
              <a:cxnLst/>
              <a:rect l="l" t="t" r="r" b="b"/>
              <a:pathLst>
                <a:path w="1" h="413" fill="none" extrusionOk="0">
                  <a:moveTo>
                    <a:pt x="0" y="1"/>
                  </a:moveTo>
                  <a:lnTo>
                    <a:pt x="0" y="1"/>
                  </a:lnTo>
                  <a:lnTo>
                    <a:pt x="0" y="412"/>
                  </a:lnTo>
                  <a:lnTo>
                    <a:pt x="0" y="412"/>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16"/>
            <p:cNvSpPr/>
            <p:nvPr/>
          </p:nvSpPr>
          <p:spPr>
            <a:xfrm>
              <a:off x="3431150" y="2364625"/>
              <a:ext cx="825" cy="10325"/>
            </a:xfrm>
            <a:custGeom>
              <a:avLst/>
              <a:gdLst/>
              <a:ahLst/>
              <a:cxnLst/>
              <a:rect l="l" t="t" r="r" b="b"/>
              <a:pathLst>
                <a:path w="33" h="413" fill="none" extrusionOk="0">
                  <a:moveTo>
                    <a:pt x="0" y="1"/>
                  </a:moveTo>
                  <a:lnTo>
                    <a:pt x="32" y="1"/>
                  </a:lnTo>
                  <a:lnTo>
                    <a:pt x="32" y="412"/>
                  </a:lnTo>
                  <a:lnTo>
                    <a:pt x="0" y="412"/>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16"/>
            <p:cNvSpPr/>
            <p:nvPr/>
          </p:nvSpPr>
          <p:spPr>
            <a:xfrm>
              <a:off x="3431150" y="2364625"/>
              <a:ext cx="825" cy="10325"/>
            </a:xfrm>
            <a:custGeom>
              <a:avLst/>
              <a:gdLst/>
              <a:ahLst/>
              <a:cxnLst/>
              <a:rect l="l" t="t" r="r" b="b"/>
              <a:pathLst>
                <a:path w="33" h="413" fill="none" extrusionOk="0">
                  <a:moveTo>
                    <a:pt x="0" y="1"/>
                  </a:moveTo>
                  <a:lnTo>
                    <a:pt x="32" y="1"/>
                  </a:lnTo>
                  <a:lnTo>
                    <a:pt x="32" y="412"/>
                  </a:lnTo>
                  <a:lnTo>
                    <a:pt x="0" y="412"/>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16"/>
            <p:cNvSpPr/>
            <p:nvPr/>
          </p:nvSpPr>
          <p:spPr>
            <a:xfrm>
              <a:off x="3431950" y="2364625"/>
              <a:ext cx="25" cy="10325"/>
            </a:xfrm>
            <a:custGeom>
              <a:avLst/>
              <a:gdLst/>
              <a:ahLst/>
              <a:cxnLst/>
              <a:rect l="l" t="t" r="r" b="b"/>
              <a:pathLst>
                <a:path w="1" h="413" fill="none" extrusionOk="0">
                  <a:moveTo>
                    <a:pt x="0" y="1"/>
                  </a:moveTo>
                  <a:lnTo>
                    <a:pt x="0" y="1"/>
                  </a:lnTo>
                  <a:lnTo>
                    <a:pt x="0" y="412"/>
                  </a:lnTo>
                  <a:lnTo>
                    <a:pt x="0" y="412"/>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16"/>
            <p:cNvSpPr/>
            <p:nvPr/>
          </p:nvSpPr>
          <p:spPr>
            <a:xfrm>
              <a:off x="3431950" y="2364625"/>
              <a:ext cx="25" cy="10325"/>
            </a:xfrm>
            <a:custGeom>
              <a:avLst/>
              <a:gdLst/>
              <a:ahLst/>
              <a:cxnLst/>
              <a:rect l="l" t="t" r="r" b="b"/>
              <a:pathLst>
                <a:path w="1" h="413" fill="none" extrusionOk="0">
                  <a:moveTo>
                    <a:pt x="0" y="1"/>
                  </a:moveTo>
                  <a:lnTo>
                    <a:pt x="0" y="1"/>
                  </a:lnTo>
                  <a:lnTo>
                    <a:pt x="0" y="412"/>
                  </a:lnTo>
                  <a:lnTo>
                    <a:pt x="0" y="412"/>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16"/>
            <p:cNvSpPr/>
            <p:nvPr/>
          </p:nvSpPr>
          <p:spPr>
            <a:xfrm>
              <a:off x="3431950" y="2364625"/>
              <a:ext cx="800" cy="10325"/>
            </a:xfrm>
            <a:custGeom>
              <a:avLst/>
              <a:gdLst/>
              <a:ahLst/>
              <a:cxnLst/>
              <a:rect l="l" t="t" r="r" b="b"/>
              <a:pathLst>
                <a:path w="32" h="413" fill="none" extrusionOk="0">
                  <a:moveTo>
                    <a:pt x="0" y="1"/>
                  </a:moveTo>
                  <a:lnTo>
                    <a:pt x="32" y="1"/>
                  </a:lnTo>
                  <a:lnTo>
                    <a:pt x="32" y="412"/>
                  </a:lnTo>
                  <a:lnTo>
                    <a:pt x="0" y="412"/>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16"/>
            <p:cNvSpPr/>
            <p:nvPr/>
          </p:nvSpPr>
          <p:spPr>
            <a:xfrm>
              <a:off x="3432725" y="2364625"/>
              <a:ext cx="25" cy="10325"/>
            </a:xfrm>
            <a:custGeom>
              <a:avLst/>
              <a:gdLst/>
              <a:ahLst/>
              <a:cxnLst/>
              <a:rect l="l" t="t" r="r" b="b"/>
              <a:pathLst>
                <a:path w="1" h="413" fill="none" extrusionOk="0">
                  <a:moveTo>
                    <a:pt x="1" y="1"/>
                  </a:moveTo>
                  <a:lnTo>
                    <a:pt x="1" y="1"/>
                  </a:lnTo>
                  <a:lnTo>
                    <a:pt x="1" y="412"/>
                  </a:lnTo>
                  <a:lnTo>
                    <a:pt x="1" y="412"/>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16"/>
            <p:cNvSpPr/>
            <p:nvPr/>
          </p:nvSpPr>
          <p:spPr>
            <a:xfrm>
              <a:off x="3432725" y="2364625"/>
              <a:ext cx="25" cy="10325"/>
            </a:xfrm>
            <a:custGeom>
              <a:avLst/>
              <a:gdLst/>
              <a:ahLst/>
              <a:cxnLst/>
              <a:rect l="l" t="t" r="r" b="b"/>
              <a:pathLst>
                <a:path w="1" h="413" fill="none" extrusionOk="0">
                  <a:moveTo>
                    <a:pt x="1" y="1"/>
                  </a:moveTo>
                  <a:lnTo>
                    <a:pt x="1" y="1"/>
                  </a:lnTo>
                  <a:lnTo>
                    <a:pt x="1" y="412"/>
                  </a:lnTo>
                  <a:lnTo>
                    <a:pt x="1" y="412"/>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16"/>
            <p:cNvSpPr/>
            <p:nvPr/>
          </p:nvSpPr>
          <p:spPr>
            <a:xfrm>
              <a:off x="3432725" y="2364625"/>
              <a:ext cx="825" cy="10325"/>
            </a:xfrm>
            <a:custGeom>
              <a:avLst/>
              <a:gdLst/>
              <a:ahLst/>
              <a:cxnLst/>
              <a:rect l="l" t="t" r="r" b="b"/>
              <a:pathLst>
                <a:path w="33" h="413" fill="none" extrusionOk="0">
                  <a:moveTo>
                    <a:pt x="1" y="1"/>
                  </a:moveTo>
                  <a:lnTo>
                    <a:pt x="32" y="1"/>
                  </a:lnTo>
                  <a:lnTo>
                    <a:pt x="32" y="412"/>
                  </a:lnTo>
                  <a:lnTo>
                    <a:pt x="1" y="412"/>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16"/>
            <p:cNvSpPr/>
            <p:nvPr/>
          </p:nvSpPr>
          <p:spPr>
            <a:xfrm>
              <a:off x="3433525" y="2364625"/>
              <a:ext cx="25" cy="10325"/>
            </a:xfrm>
            <a:custGeom>
              <a:avLst/>
              <a:gdLst/>
              <a:ahLst/>
              <a:cxnLst/>
              <a:rect l="l" t="t" r="r" b="b"/>
              <a:pathLst>
                <a:path w="1" h="413" fill="none" extrusionOk="0">
                  <a:moveTo>
                    <a:pt x="0" y="1"/>
                  </a:moveTo>
                  <a:lnTo>
                    <a:pt x="0" y="1"/>
                  </a:lnTo>
                  <a:lnTo>
                    <a:pt x="0" y="412"/>
                  </a:lnTo>
                  <a:lnTo>
                    <a:pt x="0" y="412"/>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16"/>
            <p:cNvSpPr/>
            <p:nvPr/>
          </p:nvSpPr>
          <p:spPr>
            <a:xfrm>
              <a:off x="3433525" y="2364625"/>
              <a:ext cx="25" cy="10325"/>
            </a:xfrm>
            <a:custGeom>
              <a:avLst/>
              <a:gdLst/>
              <a:ahLst/>
              <a:cxnLst/>
              <a:rect l="l" t="t" r="r" b="b"/>
              <a:pathLst>
                <a:path w="1" h="413" fill="none" extrusionOk="0">
                  <a:moveTo>
                    <a:pt x="0" y="1"/>
                  </a:moveTo>
                  <a:lnTo>
                    <a:pt x="0" y="1"/>
                  </a:lnTo>
                  <a:lnTo>
                    <a:pt x="0" y="412"/>
                  </a:lnTo>
                  <a:lnTo>
                    <a:pt x="0" y="412"/>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16"/>
            <p:cNvSpPr/>
            <p:nvPr/>
          </p:nvSpPr>
          <p:spPr>
            <a:xfrm>
              <a:off x="3433525" y="2364625"/>
              <a:ext cx="25" cy="10325"/>
            </a:xfrm>
            <a:custGeom>
              <a:avLst/>
              <a:gdLst/>
              <a:ahLst/>
              <a:cxnLst/>
              <a:rect l="l" t="t" r="r" b="b"/>
              <a:pathLst>
                <a:path w="1" h="413" fill="none" extrusionOk="0">
                  <a:moveTo>
                    <a:pt x="0" y="1"/>
                  </a:moveTo>
                  <a:lnTo>
                    <a:pt x="0" y="1"/>
                  </a:lnTo>
                  <a:lnTo>
                    <a:pt x="0" y="412"/>
                  </a:lnTo>
                  <a:lnTo>
                    <a:pt x="0" y="412"/>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16"/>
            <p:cNvSpPr/>
            <p:nvPr/>
          </p:nvSpPr>
          <p:spPr>
            <a:xfrm>
              <a:off x="3434325" y="2364625"/>
              <a:ext cx="25" cy="10325"/>
            </a:xfrm>
            <a:custGeom>
              <a:avLst/>
              <a:gdLst/>
              <a:ahLst/>
              <a:cxnLst/>
              <a:rect l="l" t="t" r="r" b="b"/>
              <a:pathLst>
                <a:path w="1" h="413" fill="none" extrusionOk="0">
                  <a:moveTo>
                    <a:pt x="0" y="1"/>
                  </a:moveTo>
                  <a:lnTo>
                    <a:pt x="0" y="1"/>
                  </a:lnTo>
                  <a:lnTo>
                    <a:pt x="0" y="412"/>
                  </a:lnTo>
                  <a:lnTo>
                    <a:pt x="0" y="412"/>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16"/>
            <p:cNvSpPr/>
            <p:nvPr/>
          </p:nvSpPr>
          <p:spPr>
            <a:xfrm>
              <a:off x="3434325" y="2364625"/>
              <a:ext cx="25" cy="10325"/>
            </a:xfrm>
            <a:custGeom>
              <a:avLst/>
              <a:gdLst/>
              <a:ahLst/>
              <a:cxnLst/>
              <a:rect l="l" t="t" r="r" b="b"/>
              <a:pathLst>
                <a:path w="1" h="413" fill="none" extrusionOk="0">
                  <a:moveTo>
                    <a:pt x="0" y="1"/>
                  </a:moveTo>
                  <a:lnTo>
                    <a:pt x="0" y="1"/>
                  </a:lnTo>
                  <a:lnTo>
                    <a:pt x="0" y="412"/>
                  </a:lnTo>
                  <a:lnTo>
                    <a:pt x="0" y="412"/>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16"/>
            <p:cNvSpPr/>
            <p:nvPr/>
          </p:nvSpPr>
          <p:spPr>
            <a:xfrm>
              <a:off x="3434325" y="2364625"/>
              <a:ext cx="25" cy="10325"/>
            </a:xfrm>
            <a:custGeom>
              <a:avLst/>
              <a:gdLst/>
              <a:ahLst/>
              <a:cxnLst/>
              <a:rect l="l" t="t" r="r" b="b"/>
              <a:pathLst>
                <a:path w="1" h="413" fill="none" extrusionOk="0">
                  <a:moveTo>
                    <a:pt x="0" y="1"/>
                  </a:moveTo>
                  <a:lnTo>
                    <a:pt x="0" y="1"/>
                  </a:lnTo>
                  <a:lnTo>
                    <a:pt x="0" y="412"/>
                  </a:lnTo>
                  <a:lnTo>
                    <a:pt x="0" y="412"/>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16"/>
            <p:cNvSpPr/>
            <p:nvPr/>
          </p:nvSpPr>
          <p:spPr>
            <a:xfrm>
              <a:off x="3434325" y="2364625"/>
              <a:ext cx="800" cy="10325"/>
            </a:xfrm>
            <a:custGeom>
              <a:avLst/>
              <a:gdLst/>
              <a:ahLst/>
              <a:cxnLst/>
              <a:rect l="l" t="t" r="r" b="b"/>
              <a:pathLst>
                <a:path w="32" h="413" fill="none" extrusionOk="0">
                  <a:moveTo>
                    <a:pt x="0" y="1"/>
                  </a:moveTo>
                  <a:lnTo>
                    <a:pt x="32" y="1"/>
                  </a:lnTo>
                  <a:lnTo>
                    <a:pt x="32" y="412"/>
                  </a:lnTo>
                  <a:lnTo>
                    <a:pt x="0" y="412"/>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16"/>
            <p:cNvSpPr/>
            <p:nvPr/>
          </p:nvSpPr>
          <p:spPr>
            <a:xfrm>
              <a:off x="3435100" y="2364625"/>
              <a:ext cx="25" cy="10325"/>
            </a:xfrm>
            <a:custGeom>
              <a:avLst/>
              <a:gdLst/>
              <a:ahLst/>
              <a:cxnLst/>
              <a:rect l="l" t="t" r="r" b="b"/>
              <a:pathLst>
                <a:path w="1" h="413" fill="none" extrusionOk="0">
                  <a:moveTo>
                    <a:pt x="1" y="1"/>
                  </a:moveTo>
                  <a:lnTo>
                    <a:pt x="1" y="1"/>
                  </a:lnTo>
                  <a:lnTo>
                    <a:pt x="1" y="412"/>
                  </a:lnTo>
                  <a:lnTo>
                    <a:pt x="1" y="412"/>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16"/>
            <p:cNvSpPr/>
            <p:nvPr/>
          </p:nvSpPr>
          <p:spPr>
            <a:xfrm>
              <a:off x="3435100" y="2364625"/>
              <a:ext cx="25" cy="10325"/>
            </a:xfrm>
            <a:custGeom>
              <a:avLst/>
              <a:gdLst/>
              <a:ahLst/>
              <a:cxnLst/>
              <a:rect l="l" t="t" r="r" b="b"/>
              <a:pathLst>
                <a:path w="1" h="413" fill="none" extrusionOk="0">
                  <a:moveTo>
                    <a:pt x="1" y="1"/>
                  </a:moveTo>
                  <a:lnTo>
                    <a:pt x="1" y="1"/>
                  </a:lnTo>
                  <a:lnTo>
                    <a:pt x="1" y="412"/>
                  </a:lnTo>
                  <a:lnTo>
                    <a:pt x="1" y="412"/>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16"/>
            <p:cNvSpPr/>
            <p:nvPr/>
          </p:nvSpPr>
          <p:spPr>
            <a:xfrm>
              <a:off x="3435100" y="2364625"/>
              <a:ext cx="25" cy="10325"/>
            </a:xfrm>
            <a:custGeom>
              <a:avLst/>
              <a:gdLst/>
              <a:ahLst/>
              <a:cxnLst/>
              <a:rect l="l" t="t" r="r" b="b"/>
              <a:pathLst>
                <a:path w="1" h="413" fill="none" extrusionOk="0">
                  <a:moveTo>
                    <a:pt x="1" y="1"/>
                  </a:moveTo>
                  <a:lnTo>
                    <a:pt x="1" y="1"/>
                  </a:lnTo>
                  <a:lnTo>
                    <a:pt x="1" y="412"/>
                  </a:lnTo>
                  <a:lnTo>
                    <a:pt x="1" y="412"/>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16"/>
            <p:cNvSpPr/>
            <p:nvPr/>
          </p:nvSpPr>
          <p:spPr>
            <a:xfrm>
              <a:off x="3435900" y="2364625"/>
              <a:ext cx="25" cy="10325"/>
            </a:xfrm>
            <a:custGeom>
              <a:avLst/>
              <a:gdLst/>
              <a:ahLst/>
              <a:cxnLst/>
              <a:rect l="l" t="t" r="r" b="b"/>
              <a:pathLst>
                <a:path w="1" h="413" fill="none" extrusionOk="0">
                  <a:moveTo>
                    <a:pt x="0" y="1"/>
                  </a:moveTo>
                  <a:lnTo>
                    <a:pt x="0" y="1"/>
                  </a:lnTo>
                  <a:lnTo>
                    <a:pt x="0" y="412"/>
                  </a:lnTo>
                  <a:lnTo>
                    <a:pt x="0" y="412"/>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16"/>
            <p:cNvSpPr/>
            <p:nvPr/>
          </p:nvSpPr>
          <p:spPr>
            <a:xfrm>
              <a:off x="3435900" y="2364625"/>
              <a:ext cx="25" cy="10325"/>
            </a:xfrm>
            <a:custGeom>
              <a:avLst/>
              <a:gdLst/>
              <a:ahLst/>
              <a:cxnLst/>
              <a:rect l="l" t="t" r="r" b="b"/>
              <a:pathLst>
                <a:path w="1" h="413" fill="none" extrusionOk="0">
                  <a:moveTo>
                    <a:pt x="0" y="1"/>
                  </a:moveTo>
                  <a:lnTo>
                    <a:pt x="0" y="1"/>
                  </a:lnTo>
                  <a:lnTo>
                    <a:pt x="0" y="412"/>
                  </a:lnTo>
                  <a:lnTo>
                    <a:pt x="0" y="412"/>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16"/>
            <p:cNvSpPr/>
            <p:nvPr/>
          </p:nvSpPr>
          <p:spPr>
            <a:xfrm>
              <a:off x="3435900" y="2364625"/>
              <a:ext cx="25" cy="10325"/>
            </a:xfrm>
            <a:custGeom>
              <a:avLst/>
              <a:gdLst/>
              <a:ahLst/>
              <a:cxnLst/>
              <a:rect l="l" t="t" r="r" b="b"/>
              <a:pathLst>
                <a:path w="1" h="413" fill="none" extrusionOk="0">
                  <a:moveTo>
                    <a:pt x="0" y="1"/>
                  </a:moveTo>
                  <a:lnTo>
                    <a:pt x="0" y="1"/>
                  </a:lnTo>
                  <a:lnTo>
                    <a:pt x="0" y="412"/>
                  </a:lnTo>
                  <a:lnTo>
                    <a:pt x="0" y="412"/>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16"/>
            <p:cNvSpPr/>
            <p:nvPr/>
          </p:nvSpPr>
          <p:spPr>
            <a:xfrm>
              <a:off x="3436700" y="2364625"/>
              <a:ext cx="25" cy="10325"/>
            </a:xfrm>
            <a:custGeom>
              <a:avLst/>
              <a:gdLst/>
              <a:ahLst/>
              <a:cxnLst/>
              <a:rect l="l" t="t" r="r" b="b"/>
              <a:pathLst>
                <a:path w="1" h="413" fill="none" extrusionOk="0">
                  <a:moveTo>
                    <a:pt x="0" y="1"/>
                  </a:moveTo>
                  <a:lnTo>
                    <a:pt x="0" y="1"/>
                  </a:lnTo>
                  <a:lnTo>
                    <a:pt x="0" y="412"/>
                  </a:lnTo>
                  <a:lnTo>
                    <a:pt x="0" y="412"/>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16"/>
            <p:cNvSpPr/>
            <p:nvPr/>
          </p:nvSpPr>
          <p:spPr>
            <a:xfrm>
              <a:off x="3436700" y="2364625"/>
              <a:ext cx="25" cy="10325"/>
            </a:xfrm>
            <a:custGeom>
              <a:avLst/>
              <a:gdLst/>
              <a:ahLst/>
              <a:cxnLst/>
              <a:rect l="l" t="t" r="r" b="b"/>
              <a:pathLst>
                <a:path w="1" h="413" fill="none" extrusionOk="0">
                  <a:moveTo>
                    <a:pt x="0" y="1"/>
                  </a:moveTo>
                  <a:lnTo>
                    <a:pt x="0" y="1"/>
                  </a:lnTo>
                  <a:lnTo>
                    <a:pt x="0" y="412"/>
                  </a:lnTo>
                  <a:lnTo>
                    <a:pt x="0" y="412"/>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16"/>
            <p:cNvSpPr/>
            <p:nvPr/>
          </p:nvSpPr>
          <p:spPr>
            <a:xfrm>
              <a:off x="3365425" y="2391550"/>
              <a:ext cx="25" cy="8725"/>
            </a:xfrm>
            <a:custGeom>
              <a:avLst/>
              <a:gdLst/>
              <a:ahLst/>
              <a:cxnLst/>
              <a:rect l="l" t="t" r="r" b="b"/>
              <a:pathLst>
                <a:path w="1" h="349" fill="none" extrusionOk="0">
                  <a:moveTo>
                    <a:pt x="1" y="0"/>
                  </a:moveTo>
                  <a:lnTo>
                    <a:pt x="1" y="349"/>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16"/>
            <p:cNvSpPr/>
            <p:nvPr/>
          </p:nvSpPr>
          <p:spPr>
            <a:xfrm>
              <a:off x="3365425" y="2391550"/>
              <a:ext cx="25" cy="8725"/>
            </a:xfrm>
            <a:custGeom>
              <a:avLst/>
              <a:gdLst/>
              <a:ahLst/>
              <a:cxnLst/>
              <a:rect l="l" t="t" r="r" b="b"/>
              <a:pathLst>
                <a:path w="1" h="349" fill="none" extrusionOk="0">
                  <a:moveTo>
                    <a:pt x="1" y="0"/>
                  </a:moveTo>
                  <a:lnTo>
                    <a:pt x="1" y="0"/>
                  </a:lnTo>
                  <a:lnTo>
                    <a:pt x="1" y="349"/>
                  </a:lnTo>
                  <a:lnTo>
                    <a:pt x="1" y="349"/>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16"/>
            <p:cNvSpPr/>
            <p:nvPr/>
          </p:nvSpPr>
          <p:spPr>
            <a:xfrm>
              <a:off x="3365425" y="2391550"/>
              <a:ext cx="25" cy="8725"/>
            </a:xfrm>
            <a:custGeom>
              <a:avLst/>
              <a:gdLst/>
              <a:ahLst/>
              <a:cxnLst/>
              <a:rect l="l" t="t" r="r" b="b"/>
              <a:pathLst>
                <a:path w="1" h="349" fill="none" extrusionOk="0">
                  <a:moveTo>
                    <a:pt x="1" y="0"/>
                  </a:moveTo>
                  <a:lnTo>
                    <a:pt x="1" y="0"/>
                  </a:lnTo>
                  <a:lnTo>
                    <a:pt x="1" y="349"/>
                  </a:lnTo>
                  <a:lnTo>
                    <a:pt x="1" y="349"/>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16"/>
            <p:cNvSpPr/>
            <p:nvPr/>
          </p:nvSpPr>
          <p:spPr>
            <a:xfrm>
              <a:off x="3365425" y="2391550"/>
              <a:ext cx="25" cy="8725"/>
            </a:xfrm>
            <a:custGeom>
              <a:avLst/>
              <a:gdLst/>
              <a:ahLst/>
              <a:cxnLst/>
              <a:rect l="l" t="t" r="r" b="b"/>
              <a:pathLst>
                <a:path w="1" h="349" fill="none" extrusionOk="0">
                  <a:moveTo>
                    <a:pt x="1" y="0"/>
                  </a:moveTo>
                  <a:lnTo>
                    <a:pt x="1" y="0"/>
                  </a:lnTo>
                  <a:lnTo>
                    <a:pt x="1" y="349"/>
                  </a:lnTo>
                  <a:lnTo>
                    <a:pt x="1" y="349"/>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16"/>
            <p:cNvSpPr/>
            <p:nvPr/>
          </p:nvSpPr>
          <p:spPr>
            <a:xfrm>
              <a:off x="3366225" y="2391550"/>
              <a:ext cx="25" cy="8725"/>
            </a:xfrm>
            <a:custGeom>
              <a:avLst/>
              <a:gdLst/>
              <a:ahLst/>
              <a:cxnLst/>
              <a:rect l="l" t="t" r="r" b="b"/>
              <a:pathLst>
                <a:path w="1" h="349" fill="none" extrusionOk="0">
                  <a:moveTo>
                    <a:pt x="0" y="0"/>
                  </a:moveTo>
                  <a:lnTo>
                    <a:pt x="0" y="0"/>
                  </a:lnTo>
                  <a:lnTo>
                    <a:pt x="0" y="349"/>
                  </a:lnTo>
                  <a:lnTo>
                    <a:pt x="0" y="349"/>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16"/>
            <p:cNvSpPr/>
            <p:nvPr/>
          </p:nvSpPr>
          <p:spPr>
            <a:xfrm>
              <a:off x="3366225" y="2391550"/>
              <a:ext cx="25" cy="8725"/>
            </a:xfrm>
            <a:custGeom>
              <a:avLst/>
              <a:gdLst/>
              <a:ahLst/>
              <a:cxnLst/>
              <a:rect l="l" t="t" r="r" b="b"/>
              <a:pathLst>
                <a:path w="1" h="349" fill="none" extrusionOk="0">
                  <a:moveTo>
                    <a:pt x="0" y="0"/>
                  </a:moveTo>
                  <a:lnTo>
                    <a:pt x="0" y="0"/>
                  </a:lnTo>
                  <a:lnTo>
                    <a:pt x="0" y="349"/>
                  </a:lnTo>
                  <a:lnTo>
                    <a:pt x="0" y="349"/>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16"/>
            <p:cNvSpPr/>
            <p:nvPr/>
          </p:nvSpPr>
          <p:spPr>
            <a:xfrm>
              <a:off x="3366225" y="2391550"/>
              <a:ext cx="25" cy="8725"/>
            </a:xfrm>
            <a:custGeom>
              <a:avLst/>
              <a:gdLst/>
              <a:ahLst/>
              <a:cxnLst/>
              <a:rect l="l" t="t" r="r" b="b"/>
              <a:pathLst>
                <a:path w="1" h="349" fill="none" extrusionOk="0">
                  <a:moveTo>
                    <a:pt x="0" y="0"/>
                  </a:moveTo>
                  <a:lnTo>
                    <a:pt x="0" y="0"/>
                  </a:lnTo>
                  <a:lnTo>
                    <a:pt x="0" y="349"/>
                  </a:lnTo>
                  <a:lnTo>
                    <a:pt x="0" y="349"/>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16"/>
            <p:cNvSpPr/>
            <p:nvPr/>
          </p:nvSpPr>
          <p:spPr>
            <a:xfrm>
              <a:off x="3366225" y="2391550"/>
              <a:ext cx="825" cy="8725"/>
            </a:xfrm>
            <a:custGeom>
              <a:avLst/>
              <a:gdLst/>
              <a:ahLst/>
              <a:cxnLst/>
              <a:rect l="l" t="t" r="r" b="b"/>
              <a:pathLst>
                <a:path w="33" h="349" fill="none" extrusionOk="0">
                  <a:moveTo>
                    <a:pt x="0" y="0"/>
                  </a:moveTo>
                  <a:lnTo>
                    <a:pt x="32" y="0"/>
                  </a:lnTo>
                  <a:lnTo>
                    <a:pt x="32" y="349"/>
                  </a:lnTo>
                  <a:lnTo>
                    <a:pt x="0" y="349"/>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16"/>
            <p:cNvSpPr/>
            <p:nvPr/>
          </p:nvSpPr>
          <p:spPr>
            <a:xfrm>
              <a:off x="3367025" y="2391550"/>
              <a:ext cx="25" cy="8725"/>
            </a:xfrm>
            <a:custGeom>
              <a:avLst/>
              <a:gdLst/>
              <a:ahLst/>
              <a:cxnLst/>
              <a:rect l="l" t="t" r="r" b="b"/>
              <a:pathLst>
                <a:path w="1" h="349" fill="none" extrusionOk="0">
                  <a:moveTo>
                    <a:pt x="0" y="0"/>
                  </a:moveTo>
                  <a:lnTo>
                    <a:pt x="0" y="0"/>
                  </a:lnTo>
                  <a:lnTo>
                    <a:pt x="0" y="349"/>
                  </a:lnTo>
                  <a:lnTo>
                    <a:pt x="0" y="349"/>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16"/>
            <p:cNvSpPr/>
            <p:nvPr/>
          </p:nvSpPr>
          <p:spPr>
            <a:xfrm>
              <a:off x="3367025" y="2391550"/>
              <a:ext cx="25" cy="8725"/>
            </a:xfrm>
            <a:custGeom>
              <a:avLst/>
              <a:gdLst/>
              <a:ahLst/>
              <a:cxnLst/>
              <a:rect l="l" t="t" r="r" b="b"/>
              <a:pathLst>
                <a:path w="1" h="349" fill="none" extrusionOk="0">
                  <a:moveTo>
                    <a:pt x="0" y="0"/>
                  </a:moveTo>
                  <a:lnTo>
                    <a:pt x="0" y="0"/>
                  </a:lnTo>
                  <a:lnTo>
                    <a:pt x="0" y="349"/>
                  </a:lnTo>
                  <a:lnTo>
                    <a:pt x="0" y="349"/>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16"/>
            <p:cNvSpPr/>
            <p:nvPr/>
          </p:nvSpPr>
          <p:spPr>
            <a:xfrm>
              <a:off x="3367025" y="2391550"/>
              <a:ext cx="25" cy="8725"/>
            </a:xfrm>
            <a:custGeom>
              <a:avLst/>
              <a:gdLst/>
              <a:ahLst/>
              <a:cxnLst/>
              <a:rect l="l" t="t" r="r" b="b"/>
              <a:pathLst>
                <a:path w="1" h="349" fill="none" extrusionOk="0">
                  <a:moveTo>
                    <a:pt x="0" y="0"/>
                  </a:moveTo>
                  <a:lnTo>
                    <a:pt x="0" y="0"/>
                  </a:lnTo>
                  <a:lnTo>
                    <a:pt x="0" y="349"/>
                  </a:lnTo>
                  <a:lnTo>
                    <a:pt x="0" y="349"/>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16"/>
            <p:cNvSpPr/>
            <p:nvPr/>
          </p:nvSpPr>
          <p:spPr>
            <a:xfrm>
              <a:off x="3367800" y="2391550"/>
              <a:ext cx="25" cy="8725"/>
            </a:xfrm>
            <a:custGeom>
              <a:avLst/>
              <a:gdLst/>
              <a:ahLst/>
              <a:cxnLst/>
              <a:rect l="l" t="t" r="r" b="b"/>
              <a:pathLst>
                <a:path w="1" h="349" fill="none" extrusionOk="0">
                  <a:moveTo>
                    <a:pt x="1" y="0"/>
                  </a:moveTo>
                  <a:lnTo>
                    <a:pt x="1" y="0"/>
                  </a:lnTo>
                  <a:lnTo>
                    <a:pt x="1" y="349"/>
                  </a:lnTo>
                  <a:lnTo>
                    <a:pt x="1" y="349"/>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16"/>
            <p:cNvSpPr/>
            <p:nvPr/>
          </p:nvSpPr>
          <p:spPr>
            <a:xfrm>
              <a:off x="3367800" y="2391550"/>
              <a:ext cx="25" cy="8725"/>
            </a:xfrm>
            <a:custGeom>
              <a:avLst/>
              <a:gdLst/>
              <a:ahLst/>
              <a:cxnLst/>
              <a:rect l="l" t="t" r="r" b="b"/>
              <a:pathLst>
                <a:path w="1" h="349" fill="none" extrusionOk="0">
                  <a:moveTo>
                    <a:pt x="1" y="0"/>
                  </a:moveTo>
                  <a:lnTo>
                    <a:pt x="1" y="0"/>
                  </a:lnTo>
                  <a:lnTo>
                    <a:pt x="1" y="349"/>
                  </a:lnTo>
                  <a:lnTo>
                    <a:pt x="1" y="349"/>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16"/>
            <p:cNvSpPr/>
            <p:nvPr/>
          </p:nvSpPr>
          <p:spPr>
            <a:xfrm>
              <a:off x="3367800" y="2391550"/>
              <a:ext cx="25" cy="8725"/>
            </a:xfrm>
            <a:custGeom>
              <a:avLst/>
              <a:gdLst/>
              <a:ahLst/>
              <a:cxnLst/>
              <a:rect l="l" t="t" r="r" b="b"/>
              <a:pathLst>
                <a:path w="1" h="349" fill="none" extrusionOk="0">
                  <a:moveTo>
                    <a:pt x="1" y="0"/>
                  </a:moveTo>
                  <a:lnTo>
                    <a:pt x="1" y="0"/>
                  </a:lnTo>
                  <a:lnTo>
                    <a:pt x="1" y="349"/>
                  </a:lnTo>
                  <a:lnTo>
                    <a:pt x="1" y="349"/>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16"/>
            <p:cNvSpPr/>
            <p:nvPr/>
          </p:nvSpPr>
          <p:spPr>
            <a:xfrm>
              <a:off x="3367800" y="2391550"/>
              <a:ext cx="825" cy="8725"/>
            </a:xfrm>
            <a:custGeom>
              <a:avLst/>
              <a:gdLst/>
              <a:ahLst/>
              <a:cxnLst/>
              <a:rect l="l" t="t" r="r" b="b"/>
              <a:pathLst>
                <a:path w="33" h="349" fill="none" extrusionOk="0">
                  <a:moveTo>
                    <a:pt x="1" y="0"/>
                  </a:moveTo>
                  <a:lnTo>
                    <a:pt x="33" y="0"/>
                  </a:lnTo>
                  <a:lnTo>
                    <a:pt x="33" y="349"/>
                  </a:lnTo>
                  <a:lnTo>
                    <a:pt x="1" y="349"/>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16"/>
            <p:cNvSpPr/>
            <p:nvPr/>
          </p:nvSpPr>
          <p:spPr>
            <a:xfrm>
              <a:off x="3368600" y="2391550"/>
              <a:ext cx="25" cy="8725"/>
            </a:xfrm>
            <a:custGeom>
              <a:avLst/>
              <a:gdLst/>
              <a:ahLst/>
              <a:cxnLst/>
              <a:rect l="l" t="t" r="r" b="b"/>
              <a:pathLst>
                <a:path w="1" h="349" fill="none" extrusionOk="0">
                  <a:moveTo>
                    <a:pt x="1" y="0"/>
                  </a:moveTo>
                  <a:lnTo>
                    <a:pt x="1" y="0"/>
                  </a:lnTo>
                  <a:lnTo>
                    <a:pt x="1" y="349"/>
                  </a:lnTo>
                  <a:lnTo>
                    <a:pt x="1" y="349"/>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16"/>
            <p:cNvSpPr/>
            <p:nvPr/>
          </p:nvSpPr>
          <p:spPr>
            <a:xfrm>
              <a:off x="3368600" y="2391550"/>
              <a:ext cx="25" cy="8725"/>
            </a:xfrm>
            <a:custGeom>
              <a:avLst/>
              <a:gdLst/>
              <a:ahLst/>
              <a:cxnLst/>
              <a:rect l="l" t="t" r="r" b="b"/>
              <a:pathLst>
                <a:path w="1" h="349" fill="none" extrusionOk="0">
                  <a:moveTo>
                    <a:pt x="1" y="0"/>
                  </a:moveTo>
                  <a:lnTo>
                    <a:pt x="1" y="0"/>
                  </a:lnTo>
                  <a:lnTo>
                    <a:pt x="1" y="349"/>
                  </a:lnTo>
                  <a:lnTo>
                    <a:pt x="1" y="349"/>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16"/>
            <p:cNvSpPr/>
            <p:nvPr/>
          </p:nvSpPr>
          <p:spPr>
            <a:xfrm>
              <a:off x="3368600" y="2391550"/>
              <a:ext cx="825" cy="8725"/>
            </a:xfrm>
            <a:custGeom>
              <a:avLst/>
              <a:gdLst/>
              <a:ahLst/>
              <a:cxnLst/>
              <a:rect l="l" t="t" r="r" b="b"/>
              <a:pathLst>
                <a:path w="33" h="349" fill="none" extrusionOk="0">
                  <a:moveTo>
                    <a:pt x="1" y="0"/>
                  </a:moveTo>
                  <a:lnTo>
                    <a:pt x="32" y="0"/>
                  </a:lnTo>
                  <a:lnTo>
                    <a:pt x="32" y="349"/>
                  </a:lnTo>
                  <a:lnTo>
                    <a:pt x="1" y="349"/>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16"/>
            <p:cNvSpPr/>
            <p:nvPr/>
          </p:nvSpPr>
          <p:spPr>
            <a:xfrm>
              <a:off x="3369400" y="2391550"/>
              <a:ext cx="25" cy="8725"/>
            </a:xfrm>
            <a:custGeom>
              <a:avLst/>
              <a:gdLst/>
              <a:ahLst/>
              <a:cxnLst/>
              <a:rect l="l" t="t" r="r" b="b"/>
              <a:pathLst>
                <a:path w="1" h="349" fill="none" extrusionOk="0">
                  <a:moveTo>
                    <a:pt x="0" y="0"/>
                  </a:moveTo>
                  <a:lnTo>
                    <a:pt x="0" y="0"/>
                  </a:lnTo>
                  <a:lnTo>
                    <a:pt x="0" y="349"/>
                  </a:lnTo>
                  <a:lnTo>
                    <a:pt x="0" y="349"/>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16"/>
            <p:cNvSpPr/>
            <p:nvPr/>
          </p:nvSpPr>
          <p:spPr>
            <a:xfrm>
              <a:off x="3369400" y="2391550"/>
              <a:ext cx="25" cy="8725"/>
            </a:xfrm>
            <a:custGeom>
              <a:avLst/>
              <a:gdLst/>
              <a:ahLst/>
              <a:cxnLst/>
              <a:rect l="l" t="t" r="r" b="b"/>
              <a:pathLst>
                <a:path w="1" h="349" fill="none" extrusionOk="0">
                  <a:moveTo>
                    <a:pt x="0" y="0"/>
                  </a:moveTo>
                  <a:lnTo>
                    <a:pt x="0" y="0"/>
                  </a:lnTo>
                  <a:lnTo>
                    <a:pt x="0" y="349"/>
                  </a:lnTo>
                  <a:lnTo>
                    <a:pt x="0" y="349"/>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16"/>
            <p:cNvSpPr/>
            <p:nvPr/>
          </p:nvSpPr>
          <p:spPr>
            <a:xfrm>
              <a:off x="3369400" y="2391550"/>
              <a:ext cx="800" cy="8725"/>
            </a:xfrm>
            <a:custGeom>
              <a:avLst/>
              <a:gdLst/>
              <a:ahLst/>
              <a:cxnLst/>
              <a:rect l="l" t="t" r="r" b="b"/>
              <a:pathLst>
                <a:path w="32" h="349" fill="none" extrusionOk="0">
                  <a:moveTo>
                    <a:pt x="0" y="0"/>
                  </a:moveTo>
                  <a:lnTo>
                    <a:pt x="32" y="0"/>
                  </a:lnTo>
                  <a:lnTo>
                    <a:pt x="32" y="349"/>
                  </a:lnTo>
                  <a:lnTo>
                    <a:pt x="0" y="349"/>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16"/>
            <p:cNvSpPr/>
            <p:nvPr/>
          </p:nvSpPr>
          <p:spPr>
            <a:xfrm>
              <a:off x="3370175" y="2391550"/>
              <a:ext cx="25" cy="8725"/>
            </a:xfrm>
            <a:custGeom>
              <a:avLst/>
              <a:gdLst/>
              <a:ahLst/>
              <a:cxnLst/>
              <a:rect l="l" t="t" r="r" b="b"/>
              <a:pathLst>
                <a:path w="1" h="349" fill="none" extrusionOk="0">
                  <a:moveTo>
                    <a:pt x="1" y="0"/>
                  </a:moveTo>
                  <a:lnTo>
                    <a:pt x="1" y="0"/>
                  </a:lnTo>
                  <a:lnTo>
                    <a:pt x="1" y="349"/>
                  </a:lnTo>
                  <a:lnTo>
                    <a:pt x="1" y="349"/>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16"/>
            <p:cNvSpPr/>
            <p:nvPr/>
          </p:nvSpPr>
          <p:spPr>
            <a:xfrm>
              <a:off x="3370175" y="2391550"/>
              <a:ext cx="25" cy="8725"/>
            </a:xfrm>
            <a:custGeom>
              <a:avLst/>
              <a:gdLst/>
              <a:ahLst/>
              <a:cxnLst/>
              <a:rect l="l" t="t" r="r" b="b"/>
              <a:pathLst>
                <a:path w="1" h="349" fill="none" extrusionOk="0">
                  <a:moveTo>
                    <a:pt x="1" y="0"/>
                  </a:moveTo>
                  <a:lnTo>
                    <a:pt x="1" y="0"/>
                  </a:lnTo>
                  <a:lnTo>
                    <a:pt x="1" y="349"/>
                  </a:lnTo>
                  <a:lnTo>
                    <a:pt x="1" y="349"/>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16"/>
            <p:cNvSpPr/>
            <p:nvPr/>
          </p:nvSpPr>
          <p:spPr>
            <a:xfrm>
              <a:off x="3370175" y="2391550"/>
              <a:ext cx="25" cy="8725"/>
            </a:xfrm>
            <a:custGeom>
              <a:avLst/>
              <a:gdLst/>
              <a:ahLst/>
              <a:cxnLst/>
              <a:rect l="l" t="t" r="r" b="b"/>
              <a:pathLst>
                <a:path w="1" h="349" fill="none" extrusionOk="0">
                  <a:moveTo>
                    <a:pt x="1" y="0"/>
                  </a:moveTo>
                  <a:lnTo>
                    <a:pt x="1" y="0"/>
                  </a:lnTo>
                  <a:lnTo>
                    <a:pt x="1" y="349"/>
                  </a:lnTo>
                  <a:lnTo>
                    <a:pt x="1" y="349"/>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16"/>
            <p:cNvSpPr/>
            <p:nvPr/>
          </p:nvSpPr>
          <p:spPr>
            <a:xfrm>
              <a:off x="3370175" y="2391550"/>
              <a:ext cx="825" cy="8725"/>
            </a:xfrm>
            <a:custGeom>
              <a:avLst/>
              <a:gdLst/>
              <a:ahLst/>
              <a:cxnLst/>
              <a:rect l="l" t="t" r="r" b="b"/>
              <a:pathLst>
                <a:path w="33" h="349" fill="none" extrusionOk="0">
                  <a:moveTo>
                    <a:pt x="1" y="0"/>
                  </a:moveTo>
                  <a:lnTo>
                    <a:pt x="33" y="0"/>
                  </a:lnTo>
                  <a:lnTo>
                    <a:pt x="33" y="349"/>
                  </a:lnTo>
                  <a:lnTo>
                    <a:pt x="1" y="349"/>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16"/>
            <p:cNvSpPr/>
            <p:nvPr/>
          </p:nvSpPr>
          <p:spPr>
            <a:xfrm>
              <a:off x="3370975" y="2391550"/>
              <a:ext cx="25" cy="8725"/>
            </a:xfrm>
            <a:custGeom>
              <a:avLst/>
              <a:gdLst/>
              <a:ahLst/>
              <a:cxnLst/>
              <a:rect l="l" t="t" r="r" b="b"/>
              <a:pathLst>
                <a:path w="1" h="349" fill="none" extrusionOk="0">
                  <a:moveTo>
                    <a:pt x="1" y="0"/>
                  </a:moveTo>
                  <a:lnTo>
                    <a:pt x="1" y="0"/>
                  </a:lnTo>
                  <a:lnTo>
                    <a:pt x="1" y="349"/>
                  </a:lnTo>
                  <a:lnTo>
                    <a:pt x="1" y="349"/>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16"/>
            <p:cNvSpPr/>
            <p:nvPr/>
          </p:nvSpPr>
          <p:spPr>
            <a:xfrm>
              <a:off x="3370975" y="2391550"/>
              <a:ext cx="25" cy="8725"/>
            </a:xfrm>
            <a:custGeom>
              <a:avLst/>
              <a:gdLst/>
              <a:ahLst/>
              <a:cxnLst/>
              <a:rect l="l" t="t" r="r" b="b"/>
              <a:pathLst>
                <a:path w="1" h="349" fill="none" extrusionOk="0">
                  <a:moveTo>
                    <a:pt x="1" y="0"/>
                  </a:moveTo>
                  <a:lnTo>
                    <a:pt x="1" y="0"/>
                  </a:lnTo>
                  <a:lnTo>
                    <a:pt x="1" y="349"/>
                  </a:lnTo>
                  <a:lnTo>
                    <a:pt x="1" y="349"/>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16"/>
            <p:cNvSpPr/>
            <p:nvPr/>
          </p:nvSpPr>
          <p:spPr>
            <a:xfrm>
              <a:off x="3370975" y="2391550"/>
              <a:ext cx="25" cy="8725"/>
            </a:xfrm>
            <a:custGeom>
              <a:avLst/>
              <a:gdLst/>
              <a:ahLst/>
              <a:cxnLst/>
              <a:rect l="l" t="t" r="r" b="b"/>
              <a:pathLst>
                <a:path w="1" h="349" fill="none" extrusionOk="0">
                  <a:moveTo>
                    <a:pt x="1" y="0"/>
                  </a:moveTo>
                  <a:lnTo>
                    <a:pt x="1" y="0"/>
                  </a:lnTo>
                  <a:lnTo>
                    <a:pt x="1" y="349"/>
                  </a:lnTo>
                  <a:lnTo>
                    <a:pt x="1" y="349"/>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16"/>
            <p:cNvSpPr/>
            <p:nvPr/>
          </p:nvSpPr>
          <p:spPr>
            <a:xfrm>
              <a:off x="3371775" y="2391550"/>
              <a:ext cx="25" cy="8725"/>
            </a:xfrm>
            <a:custGeom>
              <a:avLst/>
              <a:gdLst/>
              <a:ahLst/>
              <a:cxnLst/>
              <a:rect l="l" t="t" r="r" b="b"/>
              <a:pathLst>
                <a:path w="1" h="349" fill="none" extrusionOk="0">
                  <a:moveTo>
                    <a:pt x="0" y="0"/>
                  </a:moveTo>
                  <a:lnTo>
                    <a:pt x="0" y="0"/>
                  </a:lnTo>
                  <a:lnTo>
                    <a:pt x="0" y="349"/>
                  </a:lnTo>
                  <a:lnTo>
                    <a:pt x="0" y="349"/>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16"/>
            <p:cNvSpPr/>
            <p:nvPr/>
          </p:nvSpPr>
          <p:spPr>
            <a:xfrm>
              <a:off x="3371775" y="2391550"/>
              <a:ext cx="25" cy="8725"/>
            </a:xfrm>
            <a:custGeom>
              <a:avLst/>
              <a:gdLst/>
              <a:ahLst/>
              <a:cxnLst/>
              <a:rect l="l" t="t" r="r" b="b"/>
              <a:pathLst>
                <a:path w="1" h="349" fill="none" extrusionOk="0">
                  <a:moveTo>
                    <a:pt x="0" y="0"/>
                  </a:moveTo>
                  <a:lnTo>
                    <a:pt x="0" y="0"/>
                  </a:lnTo>
                  <a:lnTo>
                    <a:pt x="0" y="349"/>
                  </a:lnTo>
                  <a:lnTo>
                    <a:pt x="0" y="349"/>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16"/>
            <p:cNvSpPr/>
            <p:nvPr/>
          </p:nvSpPr>
          <p:spPr>
            <a:xfrm>
              <a:off x="3371775" y="2391550"/>
              <a:ext cx="25" cy="8725"/>
            </a:xfrm>
            <a:custGeom>
              <a:avLst/>
              <a:gdLst/>
              <a:ahLst/>
              <a:cxnLst/>
              <a:rect l="l" t="t" r="r" b="b"/>
              <a:pathLst>
                <a:path w="1" h="349" fill="none" extrusionOk="0">
                  <a:moveTo>
                    <a:pt x="0" y="0"/>
                  </a:moveTo>
                  <a:lnTo>
                    <a:pt x="0" y="0"/>
                  </a:lnTo>
                  <a:lnTo>
                    <a:pt x="0" y="349"/>
                  </a:lnTo>
                  <a:lnTo>
                    <a:pt x="0" y="349"/>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16"/>
            <p:cNvSpPr/>
            <p:nvPr/>
          </p:nvSpPr>
          <p:spPr>
            <a:xfrm>
              <a:off x="3371775" y="2391550"/>
              <a:ext cx="800" cy="8725"/>
            </a:xfrm>
            <a:custGeom>
              <a:avLst/>
              <a:gdLst/>
              <a:ahLst/>
              <a:cxnLst/>
              <a:rect l="l" t="t" r="r" b="b"/>
              <a:pathLst>
                <a:path w="32" h="349" fill="none" extrusionOk="0">
                  <a:moveTo>
                    <a:pt x="0" y="0"/>
                  </a:moveTo>
                  <a:lnTo>
                    <a:pt x="32" y="0"/>
                  </a:lnTo>
                  <a:lnTo>
                    <a:pt x="32" y="349"/>
                  </a:lnTo>
                  <a:lnTo>
                    <a:pt x="0" y="349"/>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16"/>
            <p:cNvSpPr/>
            <p:nvPr/>
          </p:nvSpPr>
          <p:spPr>
            <a:xfrm>
              <a:off x="3372550" y="2391550"/>
              <a:ext cx="25" cy="8725"/>
            </a:xfrm>
            <a:custGeom>
              <a:avLst/>
              <a:gdLst/>
              <a:ahLst/>
              <a:cxnLst/>
              <a:rect l="l" t="t" r="r" b="b"/>
              <a:pathLst>
                <a:path w="1" h="349" fill="none" extrusionOk="0">
                  <a:moveTo>
                    <a:pt x="1" y="0"/>
                  </a:moveTo>
                  <a:lnTo>
                    <a:pt x="1" y="0"/>
                  </a:lnTo>
                  <a:lnTo>
                    <a:pt x="1" y="349"/>
                  </a:lnTo>
                  <a:lnTo>
                    <a:pt x="1" y="349"/>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16"/>
            <p:cNvSpPr/>
            <p:nvPr/>
          </p:nvSpPr>
          <p:spPr>
            <a:xfrm>
              <a:off x="3372550" y="2391550"/>
              <a:ext cx="25" cy="8725"/>
            </a:xfrm>
            <a:custGeom>
              <a:avLst/>
              <a:gdLst/>
              <a:ahLst/>
              <a:cxnLst/>
              <a:rect l="l" t="t" r="r" b="b"/>
              <a:pathLst>
                <a:path w="1" h="349" fill="none" extrusionOk="0">
                  <a:moveTo>
                    <a:pt x="1" y="0"/>
                  </a:moveTo>
                  <a:lnTo>
                    <a:pt x="1" y="0"/>
                  </a:lnTo>
                  <a:lnTo>
                    <a:pt x="1" y="349"/>
                  </a:lnTo>
                  <a:lnTo>
                    <a:pt x="1" y="349"/>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16"/>
            <p:cNvSpPr/>
            <p:nvPr/>
          </p:nvSpPr>
          <p:spPr>
            <a:xfrm>
              <a:off x="3372550" y="2391550"/>
              <a:ext cx="825" cy="8725"/>
            </a:xfrm>
            <a:custGeom>
              <a:avLst/>
              <a:gdLst/>
              <a:ahLst/>
              <a:cxnLst/>
              <a:rect l="l" t="t" r="r" b="b"/>
              <a:pathLst>
                <a:path w="33" h="349" fill="none" extrusionOk="0">
                  <a:moveTo>
                    <a:pt x="1" y="0"/>
                  </a:moveTo>
                  <a:lnTo>
                    <a:pt x="33" y="0"/>
                  </a:lnTo>
                  <a:lnTo>
                    <a:pt x="33" y="349"/>
                  </a:lnTo>
                  <a:lnTo>
                    <a:pt x="1" y="349"/>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16"/>
            <p:cNvSpPr/>
            <p:nvPr/>
          </p:nvSpPr>
          <p:spPr>
            <a:xfrm>
              <a:off x="3373350" y="2391550"/>
              <a:ext cx="25" cy="8725"/>
            </a:xfrm>
            <a:custGeom>
              <a:avLst/>
              <a:gdLst/>
              <a:ahLst/>
              <a:cxnLst/>
              <a:rect l="l" t="t" r="r" b="b"/>
              <a:pathLst>
                <a:path w="1" h="349" fill="none" extrusionOk="0">
                  <a:moveTo>
                    <a:pt x="1" y="0"/>
                  </a:moveTo>
                  <a:lnTo>
                    <a:pt x="1" y="0"/>
                  </a:lnTo>
                  <a:lnTo>
                    <a:pt x="1" y="349"/>
                  </a:lnTo>
                  <a:lnTo>
                    <a:pt x="1" y="349"/>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16"/>
            <p:cNvSpPr/>
            <p:nvPr/>
          </p:nvSpPr>
          <p:spPr>
            <a:xfrm>
              <a:off x="3373350" y="2391550"/>
              <a:ext cx="25" cy="8725"/>
            </a:xfrm>
            <a:custGeom>
              <a:avLst/>
              <a:gdLst/>
              <a:ahLst/>
              <a:cxnLst/>
              <a:rect l="l" t="t" r="r" b="b"/>
              <a:pathLst>
                <a:path w="1" h="349" fill="none" extrusionOk="0">
                  <a:moveTo>
                    <a:pt x="1" y="0"/>
                  </a:moveTo>
                  <a:lnTo>
                    <a:pt x="1" y="0"/>
                  </a:lnTo>
                  <a:lnTo>
                    <a:pt x="1" y="349"/>
                  </a:lnTo>
                  <a:lnTo>
                    <a:pt x="1" y="349"/>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16"/>
            <p:cNvSpPr/>
            <p:nvPr/>
          </p:nvSpPr>
          <p:spPr>
            <a:xfrm>
              <a:off x="3373350" y="2391550"/>
              <a:ext cx="825" cy="8725"/>
            </a:xfrm>
            <a:custGeom>
              <a:avLst/>
              <a:gdLst/>
              <a:ahLst/>
              <a:cxnLst/>
              <a:rect l="l" t="t" r="r" b="b"/>
              <a:pathLst>
                <a:path w="33" h="349" fill="none" extrusionOk="0">
                  <a:moveTo>
                    <a:pt x="1" y="0"/>
                  </a:moveTo>
                  <a:lnTo>
                    <a:pt x="32" y="0"/>
                  </a:lnTo>
                  <a:lnTo>
                    <a:pt x="32" y="349"/>
                  </a:lnTo>
                  <a:lnTo>
                    <a:pt x="1" y="349"/>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16"/>
            <p:cNvSpPr/>
            <p:nvPr/>
          </p:nvSpPr>
          <p:spPr>
            <a:xfrm>
              <a:off x="3373350" y="2391550"/>
              <a:ext cx="825" cy="8725"/>
            </a:xfrm>
            <a:custGeom>
              <a:avLst/>
              <a:gdLst/>
              <a:ahLst/>
              <a:cxnLst/>
              <a:rect l="l" t="t" r="r" b="b"/>
              <a:pathLst>
                <a:path w="33" h="349" fill="none" extrusionOk="0">
                  <a:moveTo>
                    <a:pt x="1" y="0"/>
                  </a:moveTo>
                  <a:lnTo>
                    <a:pt x="32" y="0"/>
                  </a:lnTo>
                  <a:lnTo>
                    <a:pt x="32" y="349"/>
                  </a:lnTo>
                  <a:lnTo>
                    <a:pt x="1" y="349"/>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16"/>
            <p:cNvSpPr/>
            <p:nvPr/>
          </p:nvSpPr>
          <p:spPr>
            <a:xfrm>
              <a:off x="3374150" y="2391550"/>
              <a:ext cx="25" cy="8725"/>
            </a:xfrm>
            <a:custGeom>
              <a:avLst/>
              <a:gdLst/>
              <a:ahLst/>
              <a:cxnLst/>
              <a:rect l="l" t="t" r="r" b="b"/>
              <a:pathLst>
                <a:path w="1" h="349" fill="none" extrusionOk="0">
                  <a:moveTo>
                    <a:pt x="0" y="0"/>
                  </a:moveTo>
                  <a:lnTo>
                    <a:pt x="0" y="0"/>
                  </a:lnTo>
                  <a:lnTo>
                    <a:pt x="0" y="349"/>
                  </a:lnTo>
                  <a:lnTo>
                    <a:pt x="0" y="349"/>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16"/>
            <p:cNvSpPr/>
            <p:nvPr/>
          </p:nvSpPr>
          <p:spPr>
            <a:xfrm>
              <a:off x="3374150" y="2391550"/>
              <a:ext cx="25" cy="8725"/>
            </a:xfrm>
            <a:custGeom>
              <a:avLst/>
              <a:gdLst/>
              <a:ahLst/>
              <a:cxnLst/>
              <a:rect l="l" t="t" r="r" b="b"/>
              <a:pathLst>
                <a:path w="1" h="349" fill="none" extrusionOk="0">
                  <a:moveTo>
                    <a:pt x="0" y="349"/>
                  </a:moveTo>
                  <a:lnTo>
                    <a:pt x="0" y="0"/>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16"/>
            <p:cNvSpPr/>
            <p:nvPr/>
          </p:nvSpPr>
          <p:spPr>
            <a:xfrm>
              <a:off x="3302100" y="2364625"/>
              <a:ext cx="800" cy="10325"/>
            </a:xfrm>
            <a:custGeom>
              <a:avLst/>
              <a:gdLst/>
              <a:ahLst/>
              <a:cxnLst/>
              <a:rect l="l" t="t" r="r" b="b"/>
              <a:pathLst>
                <a:path w="32" h="413" fill="none" extrusionOk="0">
                  <a:moveTo>
                    <a:pt x="0" y="1"/>
                  </a:moveTo>
                  <a:lnTo>
                    <a:pt x="32" y="1"/>
                  </a:lnTo>
                  <a:lnTo>
                    <a:pt x="32" y="412"/>
                  </a:lnTo>
                  <a:lnTo>
                    <a:pt x="0" y="412"/>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16"/>
            <p:cNvSpPr/>
            <p:nvPr/>
          </p:nvSpPr>
          <p:spPr>
            <a:xfrm>
              <a:off x="3302875" y="2364625"/>
              <a:ext cx="25" cy="10325"/>
            </a:xfrm>
            <a:custGeom>
              <a:avLst/>
              <a:gdLst/>
              <a:ahLst/>
              <a:cxnLst/>
              <a:rect l="l" t="t" r="r" b="b"/>
              <a:pathLst>
                <a:path w="1" h="413" fill="none" extrusionOk="0">
                  <a:moveTo>
                    <a:pt x="1" y="1"/>
                  </a:moveTo>
                  <a:lnTo>
                    <a:pt x="1" y="1"/>
                  </a:lnTo>
                  <a:lnTo>
                    <a:pt x="1" y="412"/>
                  </a:lnTo>
                  <a:lnTo>
                    <a:pt x="1" y="412"/>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16"/>
            <p:cNvSpPr/>
            <p:nvPr/>
          </p:nvSpPr>
          <p:spPr>
            <a:xfrm>
              <a:off x="3302875" y="2364625"/>
              <a:ext cx="825" cy="10325"/>
            </a:xfrm>
            <a:custGeom>
              <a:avLst/>
              <a:gdLst/>
              <a:ahLst/>
              <a:cxnLst/>
              <a:rect l="l" t="t" r="r" b="b"/>
              <a:pathLst>
                <a:path w="33" h="413" fill="none" extrusionOk="0">
                  <a:moveTo>
                    <a:pt x="1" y="1"/>
                  </a:moveTo>
                  <a:lnTo>
                    <a:pt x="33" y="1"/>
                  </a:lnTo>
                  <a:lnTo>
                    <a:pt x="33" y="412"/>
                  </a:lnTo>
                  <a:lnTo>
                    <a:pt x="1" y="412"/>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16"/>
            <p:cNvSpPr/>
            <p:nvPr/>
          </p:nvSpPr>
          <p:spPr>
            <a:xfrm>
              <a:off x="3303675" y="2364625"/>
              <a:ext cx="25" cy="10325"/>
            </a:xfrm>
            <a:custGeom>
              <a:avLst/>
              <a:gdLst/>
              <a:ahLst/>
              <a:cxnLst/>
              <a:rect l="l" t="t" r="r" b="b"/>
              <a:pathLst>
                <a:path w="1" h="413" fill="none" extrusionOk="0">
                  <a:moveTo>
                    <a:pt x="1" y="1"/>
                  </a:moveTo>
                  <a:lnTo>
                    <a:pt x="1" y="1"/>
                  </a:lnTo>
                  <a:lnTo>
                    <a:pt x="1" y="412"/>
                  </a:lnTo>
                  <a:lnTo>
                    <a:pt x="1" y="412"/>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16"/>
            <p:cNvSpPr/>
            <p:nvPr/>
          </p:nvSpPr>
          <p:spPr>
            <a:xfrm>
              <a:off x="3303675" y="2364625"/>
              <a:ext cx="25" cy="10325"/>
            </a:xfrm>
            <a:custGeom>
              <a:avLst/>
              <a:gdLst/>
              <a:ahLst/>
              <a:cxnLst/>
              <a:rect l="l" t="t" r="r" b="b"/>
              <a:pathLst>
                <a:path w="1" h="413" fill="none" extrusionOk="0">
                  <a:moveTo>
                    <a:pt x="1" y="1"/>
                  </a:moveTo>
                  <a:lnTo>
                    <a:pt x="1" y="1"/>
                  </a:lnTo>
                  <a:lnTo>
                    <a:pt x="1" y="412"/>
                  </a:lnTo>
                  <a:lnTo>
                    <a:pt x="1" y="412"/>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16"/>
            <p:cNvSpPr/>
            <p:nvPr/>
          </p:nvSpPr>
          <p:spPr>
            <a:xfrm>
              <a:off x="3303675" y="2364625"/>
              <a:ext cx="25" cy="10325"/>
            </a:xfrm>
            <a:custGeom>
              <a:avLst/>
              <a:gdLst/>
              <a:ahLst/>
              <a:cxnLst/>
              <a:rect l="l" t="t" r="r" b="b"/>
              <a:pathLst>
                <a:path w="1" h="413" fill="none" extrusionOk="0">
                  <a:moveTo>
                    <a:pt x="1" y="1"/>
                  </a:moveTo>
                  <a:lnTo>
                    <a:pt x="1" y="1"/>
                  </a:lnTo>
                  <a:lnTo>
                    <a:pt x="1" y="412"/>
                  </a:lnTo>
                  <a:lnTo>
                    <a:pt x="1" y="412"/>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16"/>
            <p:cNvSpPr/>
            <p:nvPr/>
          </p:nvSpPr>
          <p:spPr>
            <a:xfrm>
              <a:off x="3303675" y="2364625"/>
              <a:ext cx="825" cy="10325"/>
            </a:xfrm>
            <a:custGeom>
              <a:avLst/>
              <a:gdLst/>
              <a:ahLst/>
              <a:cxnLst/>
              <a:rect l="l" t="t" r="r" b="b"/>
              <a:pathLst>
                <a:path w="33" h="413" fill="none" extrusionOk="0">
                  <a:moveTo>
                    <a:pt x="1" y="1"/>
                  </a:moveTo>
                  <a:lnTo>
                    <a:pt x="32" y="1"/>
                  </a:lnTo>
                  <a:lnTo>
                    <a:pt x="32" y="412"/>
                  </a:lnTo>
                  <a:lnTo>
                    <a:pt x="1" y="412"/>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16"/>
            <p:cNvSpPr/>
            <p:nvPr/>
          </p:nvSpPr>
          <p:spPr>
            <a:xfrm>
              <a:off x="3304475" y="2364625"/>
              <a:ext cx="25" cy="10325"/>
            </a:xfrm>
            <a:custGeom>
              <a:avLst/>
              <a:gdLst/>
              <a:ahLst/>
              <a:cxnLst/>
              <a:rect l="l" t="t" r="r" b="b"/>
              <a:pathLst>
                <a:path w="1" h="413" fill="none" extrusionOk="0">
                  <a:moveTo>
                    <a:pt x="0" y="1"/>
                  </a:moveTo>
                  <a:lnTo>
                    <a:pt x="0" y="1"/>
                  </a:lnTo>
                  <a:lnTo>
                    <a:pt x="0" y="412"/>
                  </a:lnTo>
                  <a:lnTo>
                    <a:pt x="0" y="412"/>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16"/>
            <p:cNvSpPr/>
            <p:nvPr/>
          </p:nvSpPr>
          <p:spPr>
            <a:xfrm>
              <a:off x="3304475" y="2364625"/>
              <a:ext cx="25" cy="10325"/>
            </a:xfrm>
            <a:custGeom>
              <a:avLst/>
              <a:gdLst/>
              <a:ahLst/>
              <a:cxnLst/>
              <a:rect l="l" t="t" r="r" b="b"/>
              <a:pathLst>
                <a:path w="1" h="413" fill="none" extrusionOk="0">
                  <a:moveTo>
                    <a:pt x="0" y="1"/>
                  </a:moveTo>
                  <a:lnTo>
                    <a:pt x="0" y="1"/>
                  </a:lnTo>
                  <a:lnTo>
                    <a:pt x="0" y="412"/>
                  </a:lnTo>
                  <a:lnTo>
                    <a:pt x="0" y="412"/>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16"/>
            <p:cNvSpPr/>
            <p:nvPr/>
          </p:nvSpPr>
          <p:spPr>
            <a:xfrm>
              <a:off x="3304475" y="2364625"/>
              <a:ext cx="25" cy="10325"/>
            </a:xfrm>
            <a:custGeom>
              <a:avLst/>
              <a:gdLst/>
              <a:ahLst/>
              <a:cxnLst/>
              <a:rect l="l" t="t" r="r" b="b"/>
              <a:pathLst>
                <a:path w="1" h="413" fill="none" extrusionOk="0">
                  <a:moveTo>
                    <a:pt x="0" y="1"/>
                  </a:moveTo>
                  <a:lnTo>
                    <a:pt x="0" y="1"/>
                  </a:lnTo>
                  <a:lnTo>
                    <a:pt x="0" y="412"/>
                  </a:lnTo>
                  <a:lnTo>
                    <a:pt x="0" y="412"/>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16"/>
            <p:cNvSpPr/>
            <p:nvPr/>
          </p:nvSpPr>
          <p:spPr>
            <a:xfrm>
              <a:off x="3305250" y="2364625"/>
              <a:ext cx="25" cy="10325"/>
            </a:xfrm>
            <a:custGeom>
              <a:avLst/>
              <a:gdLst/>
              <a:ahLst/>
              <a:cxnLst/>
              <a:rect l="l" t="t" r="r" b="b"/>
              <a:pathLst>
                <a:path w="1" h="413" fill="none" extrusionOk="0">
                  <a:moveTo>
                    <a:pt x="1" y="1"/>
                  </a:moveTo>
                  <a:lnTo>
                    <a:pt x="1" y="1"/>
                  </a:lnTo>
                  <a:lnTo>
                    <a:pt x="1" y="412"/>
                  </a:lnTo>
                  <a:lnTo>
                    <a:pt x="1" y="412"/>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16"/>
            <p:cNvSpPr/>
            <p:nvPr/>
          </p:nvSpPr>
          <p:spPr>
            <a:xfrm>
              <a:off x="3305250" y="2364625"/>
              <a:ext cx="25" cy="10325"/>
            </a:xfrm>
            <a:custGeom>
              <a:avLst/>
              <a:gdLst/>
              <a:ahLst/>
              <a:cxnLst/>
              <a:rect l="l" t="t" r="r" b="b"/>
              <a:pathLst>
                <a:path w="1" h="413" fill="none" extrusionOk="0">
                  <a:moveTo>
                    <a:pt x="1" y="1"/>
                  </a:moveTo>
                  <a:lnTo>
                    <a:pt x="1" y="1"/>
                  </a:lnTo>
                  <a:lnTo>
                    <a:pt x="1" y="412"/>
                  </a:lnTo>
                  <a:lnTo>
                    <a:pt x="1" y="412"/>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16"/>
            <p:cNvSpPr/>
            <p:nvPr/>
          </p:nvSpPr>
          <p:spPr>
            <a:xfrm>
              <a:off x="3305250" y="2364625"/>
              <a:ext cx="825" cy="10325"/>
            </a:xfrm>
            <a:custGeom>
              <a:avLst/>
              <a:gdLst/>
              <a:ahLst/>
              <a:cxnLst/>
              <a:rect l="l" t="t" r="r" b="b"/>
              <a:pathLst>
                <a:path w="33" h="413" fill="none" extrusionOk="0">
                  <a:moveTo>
                    <a:pt x="1" y="1"/>
                  </a:moveTo>
                  <a:lnTo>
                    <a:pt x="33" y="1"/>
                  </a:lnTo>
                  <a:lnTo>
                    <a:pt x="33" y="412"/>
                  </a:lnTo>
                  <a:lnTo>
                    <a:pt x="1" y="412"/>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16"/>
            <p:cNvSpPr/>
            <p:nvPr/>
          </p:nvSpPr>
          <p:spPr>
            <a:xfrm>
              <a:off x="3305250" y="2364625"/>
              <a:ext cx="825" cy="10325"/>
            </a:xfrm>
            <a:custGeom>
              <a:avLst/>
              <a:gdLst/>
              <a:ahLst/>
              <a:cxnLst/>
              <a:rect l="l" t="t" r="r" b="b"/>
              <a:pathLst>
                <a:path w="33" h="413" fill="none" extrusionOk="0">
                  <a:moveTo>
                    <a:pt x="1" y="1"/>
                  </a:moveTo>
                  <a:lnTo>
                    <a:pt x="33" y="1"/>
                  </a:lnTo>
                  <a:lnTo>
                    <a:pt x="33" y="412"/>
                  </a:lnTo>
                  <a:lnTo>
                    <a:pt x="1" y="412"/>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16"/>
            <p:cNvSpPr/>
            <p:nvPr/>
          </p:nvSpPr>
          <p:spPr>
            <a:xfrm>
              <a:off x="3306050" y="2364625"/>
              <a:ext cx="25" cy="10325"/>
            </a:xfrm>
            <a:custGeom>
              <a:avLst/>
              <a:gdLst/>
              <a:ahLst/>
              <a:cxnLst/>
              <a:rect l="l" t="t" r="r" b="b"/>
              <a:pathLst>
                <a:path w="1" h="413" fill="none" extrusionOk="0">
                  <a:moveTo>
                    <a:pt x="1" y="1"/>
                  </a:moveTo>
                  <a:lnTo>
                    <a:pt x="1" y="1"/>
                  </a:lnTo>
                  <a:lnTo>
                    <a:pt x="1" y="412"/>
                  </a:lnTo>
                  <a:lnTo>
                    <a:pt x="1" y="412"/>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16"/>
            <p:cNvSpPr/>
            <p:nvPr/>
          </p:nvSpPr>
          <p:spPr>
            <a:xfrm>
              <a:off x="3306050" y="2364625"/>
              <a:ext cx="25" cy="10325"/>
            </a:xfrm>
            <a:custGeom>
              <a:avLst/>
              <a:gdLst/>
              <a:ahLst/>
              <a:cxnLst/>
              <a:rect l="l" t="t" r="r" b="b"/>
              <a:pathLst>
                <a:path w="1" h="413" fill="none" extrusionOk="0">
                  <a:moveTo>
                    <a:pt x="1" y="1"/>
                  </a:moveTo>
                  <a:lnTo>
                    <a:pt x="1" y="1"/>
                  </a:lnTo>
                  <a:lnTo>
                    <a:pt x="1" y="412"/>
                  </a:lnTo>
                  <a:lnTo>
                    <a:pt x="1" y="412"/>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16"/>
            <p:cNvSpPr/>
            <p:nvPr/>
          </p:nvSpPr>
          <p:spPr>
            <a:xfrm>
              <a:off x="3306050" y="2364625"/>
              <a:ext cx="825" cy="10325"/>
            </a:xfrm>
            <a:custGeom>
              <a:avLst/>
              <a:gdLst/>
              <a:ahLst/>
              <a:cxnLst/>
              <a:rect l="l" t="t" r="r" b="b"/>
              <a:pathLst>
                <a:path w="33" h="413" fill="none" extrusionOk="0">
                  <a:moveTo>
                    <a:pt x="1" y="1"/>
                  </a:moveTo>
                  <a:lnTo>
                    <a:pt x="32" y="1"/>
                  </a:lnTo>
                  <a:lnTo>
                    <a:pt x="32" y="412"/>
                  </a:lnTo>
                  <a:lnTo>
                    <a:pt x="1" y="412"/>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16"/>
            <p:cNvSpPr/>
            <p:nvPr/>
          </p:nvSpPr>
          <p:spPr>
            <a:xfrm>
              <a:off x="3306850" y="2364625"/>
              <a:ext cx="25" cy="10325"/>
            </a:xfrm>
            <a:custGeom>
              <a:avLst/>
              <a:gdLst/>
              <a:ahLst/>
              <a:cxnLst/>
              <a:rect l="l" t="t" r="r" b="b"/>
              <a:pathLst>
                <a:path w="1" h="413" fill="none" extrusionOk="0">
                  <a:moveTo>
                    <a:pt x="0" y="1"/>
                  </a:moveTo>
                  <a:lnTo>
                    <a:pt x="0" y="1"/>
                  </a:lnTo>
                  <a:lnTo>
                    <a:pt x="0" y="412"/>
                  </a:lnTo>
                  <a:lnTo>
                    <a:pt x="0" y="412"/>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16"/>
            <p:cNvSpPr/>
            <p:nvPr/>
          </p:nvSpPr>
          <p:spPr>
            <a:xfrm>
              <a:off x="3306850" y="2364625"/>
              <a:ext cx="25" cy="10325"/>
            </a:xfrm>
            <a:custGeom>
              <a:avLst/>
              <a:gdLst/>
              <a:ahLst/>
              <a:cxnLst/>
              <a:rect l="l" t="t" r="r" b="b"/>
              <a:pathLst>
                <a:path w="1" h="413" fill="none" extrusionOk="0">
                  <a:moveTo>
                    <a:pt x="0" y="1"/>
                  </a:moveTo>
                  <a:lnTo>
                    <a:pt x="0" y="1"/>
                  </a:lnTo>
                  <a:lnTo>
                    <a:pt x="0" y="412"/>
                  </a:lnTo>
                  <a:lnTo>
                    <a:pt x="0" y="412"/>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16"/>
            <p:cNvSpPr/>
            <p:nvPr/>
          </p:nvSpPr>
          <p:spPr>
            <a:xfrm>
              <a:off x="3306850" y="2364625"/>
              <a:ext cx="800" cy="10325"/>
            </a:xfrm>
            <a:custGeom>
              <a:avLst/>
              <a:gdLst/>
              <a:ahLst/>
              <a:cxnLst/>
              <a:rect l="l" t="t" r="r" b="b"/>
              <a:pathLst>
                <a:path w="32" h="413" fill="none" extrusionOk="0">
                  <a:moveTo>
                    <a:pt x="0" y="1"/>
                  </a:moveTo>
                  <a:lnTo>
                    <a:pt x="32" y="1"/>
                  </a:lnTo>
                  <a:lnTo>
                    <a:pt x="32" y="412"/>
                  </a:lnTo>
                  <a:lnTo>
                    <a:pt x="0" y="412"/>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16"/>
            <p:cNvSpPr/>
            <p:nvPr/>
          </p:nvSpPr>
          <p:spPr>
            <a:xfrm>
              <a:off x="3307625" y="2364625"/>
              <a:ext cx="25" cy="10325"/>
            </a:xfrm>
            <a:custGeom>
              <a:avLst/>
              <a:gdLst/>
              <a:ahLst/>
              <a:cxnLst/>
              <a:rect l="l" t="t" r="r" b="b"/>
              <a:pathLst>
                <a:path w="1" h="413" fill="none" extrusionOk="0">
                  <a:moveTo>
                    <a:pt x="1" y="1"/>
                  </a:moveTo>
                  <a:lnTo>
                    <a:pt x="1" y="1"/>
                  </a:lnTo>
                  <a:lnTo>
                    <a:pt x="1" y="412"/>
                  </a:lnTo>
                  <a:lnTo>
                    <a:pt x="1" y="412"/>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16"/>
            <p:cNvSpPr/>
            <p:nvPr/>
          </p:nvSpPr>
          <p:spPr>
            <a:xfrm>
              <a:off x="3307625" y="2364625"/>
              <a:ext cx="25" cy="10325"/>
            </a:xfrm>
            <a:custGeom>
              <a:avLst/>
              <a:gdLst/>
              <a:ahLst/>
              <a:cxnLst/>
              <a:rect l="l" t="t" r="r" b="b"/>
              <a:pathLst>
                <a:path w="1" h="413" fill="none" extrusionOk="0">
                  <a:moveTo>
                    <a:pt x="1" y="1"/>
                  </a:moveTo>
                  <a:lnTo>
                    <a:pt x="1" y="1"/>
                  </a:lnTo>
                  <a:lnTo>
                    <a:pt x="1" y="412"/>
                  </a:lnTo>
                  <a:lnTo>
                    <a:pt x="1" y="412"/>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16"/>
            <p:cNvSpPr/>
            <p:nvPr/>
          </p:nvSpPr>
          <p:spPr>
            <a:xfrm>
              <a:off x="3307625" y="2364625"/>
              <a:ext cx="25" cy="10325"/>
            </a:xfrm>
            <a:custGeom>
              <a:avLst/>
              <a:gdLst/>
              <a:ahLst/>
              <a:cxnLst/>
              <a:rect l="l" t="t" r="r" b="b"/>
              <a:pathLst>
                <a:path w="1" h="413" fill="none" extrusionOk="0">
                  <a:moveTo>
                    <a:pt x="1" y="1"/>
                  </a:moveTo>
                  <a:lnTo>
                    <a:pt x="1" y="1"/>
                  </a:lnTo>
                  <a:lnTo>
                    <a:pt x="1" y="412"/>
                  </a:lnTo>
                  <a:lnTo>
                    <a:pt x="1" y="412"/>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16"/>
            <p:cNvSpPr/>
            <p:nvPr/>
          </p:nvSpPr>
          <p:spPr>
            <a:xfrm>
              <a:off x="3308425" y="2364625"/>
              <a:ext cx="25" cy="10325"/>
            </a:xfrm>
            <a:custGeom>
              <a:avLst/>
              <a:gdLst/>
              <a:ahLst/>
              <a:cxnLst/>
              <a:rect l="l" t="t" r="r" b="b"/>
              <a:pathLst>
                <a:path w="1" h="413" fill="none" extrusionOk="0">
                  <a:moveTo>
                    <a:pt x="1" y="1"/>
                  </a:moveTo>
                  <a:lnTo>
                    <a:pt x="1" y="1"/>
                  </a:lnTo>
                  <a:lnTo>
                    <a:pt x="1" y="412"/>
                  </a:lnTo>
                  <a:lnTo>
                    <a:pt x="1" y="412"/>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16"/>
            <p:cNvSpPr/>
            <p:nvPr/>
          </p:nvSpPr>
          <p:spPr>
            <a:xfrm>
              <a:off x="3308425" y="2364625"/>
              <a:ext cx="25" cy="10325"/>
            </a:xfrm>
            <a:custGeom>
              <a:avLst/>
              <a:gdLst/>
              <a:ahLst/>
              <a:cxnLst/>
              <a:rect l="l" t="t" r="r" b="b"/>
              <a:pathLst>
                <a:path w="1" h="413" fill="none" extrusionOk="0">
                  <a:moveTo>
                    <a:pt x="1" y="1"/>
                  </a:moveTo>
                  <a:lnTo>
                    <a:pt x="1" y="1"/>
                  </a:lnTo>
                  <a:lnTo>
                    <a:pt x="1" y="412"/>
                  </a:lnTo>
                  <a:lnTo>
                    <a:pt x="1" y="412"/>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16"/>
            <p:cNvSpPr/>
            <p:nvPr/>
          </p:nvSpPr>
          <p:spPr>
            <a:xfrm>
              <a:off x="3308425" y="2364625"/>
              <a:ext cx="25" cy="10325"/>
            </a:xfrm>
            <a:custGeom>
              <a:avLst/>
              <a:gdLst/>
              <a:ahLst/>
              <a:cxnLst/>
              <a:rect l="l" t="t" r="r" b="b"/>
              <a:pathLst>
                <a:path w="1" h="413" fill="none" extrusionOk="0">
                  <a:moveTo>
                    <a:pt x="1" y="1"/>
                  </a:moveTo>
                  <a:lnTo>
                    <a:pt x="1" y="1"/>
                  </a:lnTo>
                  <a:lnTo>
                    <a:pt x="1" y="412"/>
                  </a:lnTo>
                  <a:lnTo>
                    <a:pt x="1" y="412"/>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16"/>
            <p:cNvSpPr/>
            <p:nvPr/>
          </p:nvSpPr>
          <p:spPr>
            <a:xfrm>
              <a:off x="3308425" y="2364625"/>
              <a:ext cx="825" cy="10325"/>
            </a:xfrm>
            <a:custGeom>
              <a:avLst/>
              <a:gdLst/>
              <a:ahLst/>
              <a:cxnLst/>
              <a:rect l="l" t="t" r="r" b="b"/>
              <a:pathLst>
                <a:path w="33" h="413" fill="none" extrusionOk="0">
                  <a:moveTo>
                    <a:pt x="1" y="1"/>
                  </a:moveTo>
                  <a:lnTo>
                    <a:pt x="32" y="1"/>
                  </a:lnTo>
                  <a:lnTo>
                    <a:pt x="32" y="412"/>
                  </a:lnTo>
                  <a:lnTo>
                    <a:pt x="1" y="412"/>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16"/>
            <p:cNvSpPr/>
            <p:nvPr/>
          </p:nvSpPr>
          <p:spPr>
            <a:xfrm>
              <a:off x="3309225" y="2364625"/>
              <a:ext cx="25" cy="10325"/>
            </a:xfrm>
            <a:custGeom>
              <a:avLst/>
              <a:gdLst/>
              <a:ahLst/>
              <a:cxnLst/>
              <a:rect l="l" t="t" r="r" b="b"/>
              <a:pathLst>
                <a:path w="1" h="413" fill="none" extrusionOk="0">
                  <a:moveTo>
                    <a:pt x="0" y="1"/>
                  </a:moveTo>
                  <a:lnTo>
                    <a:pt x="0" y="1"/>
                  </a:lnTo>
                  <a:lnTo>
                    <a:pt x="0" y="412"/>
                  </a:lnTo>
                  <a:lnTo>
                    <a:pt x="0" y="412"/>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16"/>
            <p:cNvSpPr/>
            <p:nvPr/>
          </p:nvSpPr>
          <p:spPr>
            <a:xfrm>
              <a:off x="3309225" y="2364625"/>
              <a:ext cx="25" cy="10325"/>
            </a:xfrm>
            <a:custGeom>
              <a:avLst/>
              <a:gdLst/>
              <a:ahLst/>
              <a:cxnLst/>
              <a:rect l="l" t="t" r="r" b="b"/>
              <a:pathLst>
                <a:path w="1" h="413" fill="none" extrusionOk="0">
                  <a:moveTo>
                    <a:pt x="0" y="1"/>
                  </a:moveTo>
                  <a:lnTo>
                    <a:pt x="0" y="1"/>
                  </a:lnTo>
                  <a:lnTo>
                    <a:pt x="0" y="412"/>
                  </a:lnTo>
                  <a:lnTo>
                    <a:pt x="0" y="412"/>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16"/>
            <p:cNvSpPr/>
            <p:nvPr/>
          </p:nvSpPr>
          <p:spPr>
            <a:xfrm>
              <a:off x="3309225" y="2364625"/>
              <a:ext cx="25" cy="10325"/>
            </a:xfrm>
            <a:custGeom>
              <a:avLst/>
              <a:gdLst/>
              <a:ahLst/>
              <a:cxnLst/>
              <a:rect l="l" t="t" r="r" b="b"/>
              <a:pathLst>
                <a:path w="1" h="413" fill="none" extrusionOk="0">
                  <a:moveTo>
                    <a:pt x="0" y="1"/>
                  </a:moveTo>
                  <a:lnTo>
                    <a:pt x="0" y="1"/>
                  </a:lnTo>
                  <a:lnTo>
                    <a:pt x="0" y="412"/>
                  </a:lnTo>
                  <a:lnTo>
                    <a:pt x="0" y="412"/>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16"/>
            <p:cNvSpPr/>
            <p:nvPr/>
          </p:nvSpPr>
          <p:spPr>
            <a:xfrm>
              <a:off x="3309225" y="2364625"/>
              <a:ext cx="800" cy="10325"/>
            </a:xfrm>
            <a:custGeom>
              <a:avLst/>
              <a:gdLst/>
              <a:ahLst/>
              <a:cxnLst/>
              <a:rect l="l" t="t" r="r" b="b"/>
              <a:pathLst>
                <a:path w="32" h="413" fill="none" extrusionOk="0">
                  <a:moveTo>
                    <a:pt x="0" y="1"/>
                  </a:moveTo>
                  <a:lnTo>
                    <a:pt x="32" y="1"/>
                  </a:lnTo>
                  <a:lnTo>
                    <a:pt x="32" y="412"/>
                  </a:lnTo>
                  <a:lnTo>
                    <a:pt x="0" y="412"/>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16"/>
            <p:cNvSpPr/>
            <p:nvPr/>
          </p:nvSpPr>
          <p:spPr>
            <a:xfrm>
              <a:off x="3310000" y="2364625"/>
              <a:ext cx="25" cy="10325"/>
            </a:xfrm>
            <a:custGeom>
              <a:avLst/>
              <a:gdLst/>
              <a:ahLst/>
              <a:cxnLst/>
              <a:rect l="l" t="t" r="r" b="b"/>
              <a:pathLst>
                <a:path w="1" h="413" fill="none" extrusionOk="0">
                  <a:moveTo>
                    <a:pt x="1" y="1"/>
                  </a:moveTo>
                  <a:lnTo>
                    <a:pt x="1" y="1"/>
                  </a:lnTo>
                  <a:lnTo>
                    <a:pt x="1" y="412"/>
                  </a:lnTo>
                  <a:lnTo>
                    <a:pt x="1" y="412"/>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16"/>
            <p:cNvSpPr/>
            <p:nvPr/>
          </p:nvSpPr>
          <p:spPr>
            <a:xfrm>
              <a:off x="3310000" y="2364625"/>
              <a:ext cx="25" cy="10325"/>
            </a:xfrm>
            <a:custGeom>
              <a:avLst/>
              <a:gdLst/>
              <a:ahLst/>
              <a:cxnLst/>
              <a:rect l="l" t="t" r="r" b="b"/>
              <a:pathLst>
                <a:path w="1" h="413" fill="none" extrusionOk="0">
                  <a:moveTo>
                    <a:pt x="1" y="1"/>
                  </a:moveTo>
                  <a:lnTo>
                    <a:pt x="1" y="1"/>
                  </a:lnTo>
                  <a:lnTo>
                    <a:pt x="1" y="412"/>
                  </a:lnTo>
                  <a:lnTo>
                    <a:pt x="1" y="412"/>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16"/>
            <p:cNvSpPr/>
            <p:nvPr/>
          </p:nvSpPr>
          <p:spPr>
            <a:xfrm>
              <a:off x="3310000" y="2364625"/>
              <a:ext cx="825" cy="10325"/>
            </a:xfrm>
            <a:custGeom>
              <a:avLst/>
              <a:gdLst/>
              <a:ahLst/>
              <a:cxnLst/>
              <a:rect l="l" t="t" r="r" b="b"/>
              <a:pathLst>
                <a:path w="33" h="413" fill="none" extrusionOk="0">
                  <a:moveTo>
                    <a:pt x="1" y="1"/>
                  </a:moveTo>
                  <a:lnTo>
                    <a:pt x="33" y="1"/>
                  </a:lnTo>
                  <a:lnTo>
                    <a:pt x="33" y="412"/>
                  </a:lnTo>
                  <a:lnTo>
                    <a:pt x="1" y="412"/>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16"/>
            <p:cNvSpPr/>
            <p:nvPr/>
          </p:nvSpPr>
          <p:spPr>
            <a:xfrm>
              <a:off x="3310800" y="2364625"/>
              <a:ext cx="25" cy="10325"/>
            </a:xfrm>
            <a:custGeom>
              <a:avLst/>
              <a:gdLst/>
              <a:ahLst/>
              <a:cxnLst/>
              <a:rect l="l" t="t" r="r" b="b"/>
              <a:pathLst>
                <a:path w="1" h="413" fill="none" extrusionOk="0">
                  <a:moveTo>
                    <a:pt x="1" y="1"/>
                  </a:moveTo>
                  <a:lnTo>
                    <a:pt x="1" y="1"/>
                  </a:lnTo>
                  <a:lnTo>
                    <a:pt x="1" y="412"/>
                  </a:lnTo>
                  <a:lnTo>
                    <a:pt x="1" y="412"/>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16"/>
            <p:cNvSpPr/>
            <p:nvPr/>
          </p:nvSpPr>
          <p:spPr>
            <a:xfrm>
              <a:off x="3310800" y="2364625"/>
              <a:ext cx="25" cy="10325"/>
            </a:xfrm>
            <a:custGeom>
              <a:avLst/>
              <a:gdLst/>
              <a:ahLst/>
              <a:cxnLst/>
              <a:rect l="l" t="t" r="r" b="b"/>
              <a:pathLst>
                <a:path w="1" h="413" fill="none" extrusionOk="0">
                  <a:moveTo>
                    <a:pt x="1" y="1"/>
                  </a:moveTo>
                  <a:lnTo>
                    <a:pt x="1" y="1"/>
                  </a:lnTo>
                  <a:lnTo>
                    <a:pt x="1" y="412"/>
                  </a:lnTo>
                  <a:lnTo>
                    <a:pt x="1" y="412"/>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16"/>
            <p:cNvSpPr/>
            <p:nvPr/>
          </p:nvSpPr>
          <p:spPr>
            <a:xfrm>
              <a:off x="3310800" y="2364625"/>
              <a:ext cx="825" cy="10325"/>
            </a:xfrm>
            <a:custGeom>
              <a:avLst/>
              <a:gdLst/>
              <a:ahLst/>
              <a:cxnLst/>
              <a:rect l="l" t="t" r="r" b="b"/>
              <a:pathLst>
                <a:path w="33" h="413" fill="none" extrusionOk="0">
                  <a:moveTo>
                    <a:pt x="1" y="1"/>
                  </a:moveTo>
                  <a:lnTo>
                    <a:pt x="32" y="1"/>
                  </a:lnTo>
                  <a:lnTo>
                    <a:pt x="32" y="412"/>
                  </a:lnTo>
                  <a:lnTo>
                    <a:pt x="1" y="412"/>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16"/>
            <p:cNvSpPr/>
            <p:nvPr/>
          </p:nvSpPr>
          <p:spPr>
            <a:xfrm>
              <a:off x="3311600" y="2364625"/>
              <a:ext cx="25" cy="10325"/>
            </a:xfrm>
            <a:custGeom>
              <a:avLst/>
              <a:gdLst/>
              <a:ahLst/>
              <a:cxnLst/>
              <a:rect l="l" t="t" r="r" b="b"/>
              <a:pathLst>
                <a:path w="1" h="413" fill="none" extrusionOk="0">
                  <a:moveTo>
                    <a:pt x="0" y="1"/>
                  </a:moveTo>
                  <a:lnTo>
                    <a:pt x="0" y="1"/>
                  </a:lnTo>
                  <a:lnTo>
                    <a:pt x="0" y="412"/>
                  </a:lnTo>
                  <a:lnTo>
                    <a:pt x="0" y="412"/>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16"/>
            <p:cNvSpPr/>
            <p:nvPr/>
          </p:nvSpPr>
          <p:spPr>
            <a:xfrm>
              <a:off x="3311600" y="2364625"/>
              <a:ext cx="25" cy="10325"/>
            </a:xfrm>
            <a:custGeom>
              <a:avLst/>
              <a:gdLst/>
              <a:ahLst/>
              <a:cxnLst/>
              <a:rect l="l" t="t" r="r" b="b"/>
              <a:pathLst>
                <a:path w="1" h="413" fill="none" extrusionOk="0">
                  <a:moveTo>
                    <a:pt x="0" y="1"/>
                  </a:moveTo>
                  <a:lnTo>
                    <a:pt x="0" y="1"/>
                  </a:lnTo>
                  <a:lnTo>
                    <a:pt x="0" y="412"/>
                  </a:lnTo>
                  <a:lnTo>
                    <a:pt x="0" y="412"/>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16"/>
            <p:cNvSpPr/>
            <p:nvPr/>
          </p:nvSpPr>
          <p:spPr>
            <a:xfrm>
              <a:off x="3311600" y="2364625"/>
              <a:ext cx="25" cy="10325"/>
            </a:xfrm>
            <a:custGeom>
              <a:avLst/>
              <a:gdLst/>
              <a:ahLst/>
              <a:cxnLst/>
              <a:rect l="l" t="t" r="r" b="b"/>
              <a:pathLst>
                <a:path w="1" h="413" fill="none" extrusionOk="0">
                  <a:moveTo>
                    <a:pt x="0" y="1"/>
                  </a:moveTo>
                  <a:lnTo>
                    <a:pt x="0" y="1"/>
                  </a:lnTo>
                  <a:lnTo>
                    <a:pt x="0" y="412"/>
                  </a:lnTo>
                  <a:lnTo>
                    <a:pt x="0" y="412"/>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16"/>
            <p:cNvSpPr/>
            <p:nvPr/>
          </p:nvSpPr>
          <p:spPr>
            <a:xfrm>
              <a:off x="3312375" y="2364625"/>
              <a:ext cx="25" cy="10325"/>
            </a:xfrm>
            <a:custGeom>
              <a:avLst/>
              <a:gdLst/>
              <a:ahLst/>
              <a:cxnLst/>
              <a:rect l="l" t="t" r="r" b="b"/>
              <a:pathLst>
                <a:path w="1" h="413" fill="none" extrusionOk="0">
                  <a:moveTo>
                    <a:pt x="1" y="1"/>
                  </a:moveTo>
                  <a:lnTo>
                    <a:pt x="1" y="1"/>
                  </a:lnTo>
                  <a:lnTo>
                    <a:pt x="1" y="412"/>
                  </a:lnTo>
                  <a:lnTo>
                    <a:pt x="1" y="412"/>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16"/>
            <p:cNvSpPr/>
            <p:nvPr/>
          </p:nvSpPr>
          <p:spPr>
            <a:xfrm>
              <a:off x="3276750" y="2303675"/>
              <a:ext cx="25" cy="8725"/>
            </a:xfrm>
            <a:custGeom>
              <a:avLst/>
              <a:gdLst/>
              <a:ahLst/>
              <a:cxnLst/>
              <a:rect l="l" t="t" r="r" b="b"/>
              <a:pathLst>
                <a:path w="1" h="349" fill="none" extrusionOk="0">
                  <a:moveTo>
                    <a:pt x="1" y="0"/>
                  </a:moveTo>
                  <a:lnTo>
                    <a:pt x="1" y="348"/>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16"/>
            <p:cNvSpPr/>
            <p:nvPr/>
          </p:nvSpPr>
          <p:spPr>
            <a:xfrm>
              <a:off x="3276750" y="2302875"/>
              <a:ext cx="825" cy="9525"/>
            </a:xfrm>
            <a:custGeom>
              <a:avLst/>
              <a:gdLst/>
              <a:ahLst/>
              <a:cxnLst/>
              <a:rect l="l" t="t" r="r" b="b"/>
              <a:pathLst>
                <a:path w="33" h="381" fill="none" extrusionOk="0">
                  <a:moveTo>
                    <a:pt x="1" y="0"/>
                  </a:moveTo>
                  <a:lnTo>
                    <a:pt x="33" y="0"/>
                  </a:lnTo>
                  <a:lnTo>
                    <a:pt x="33" y="380"/>
                  </a:lnTo>
                  <a:lnTo>
                    <a:pt x="1" y="380"/>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16"/>
            <p:cNvSpPr/>
            <p:nvPr/>
          </p:nvSpPr>
          <p:spPr>
            <a:xfrm>
              <a:off x="3277550" y="2302875"/>
              <a:ext cx="25" cy="9525"/>
            </a:xfrm>
            <a:custGeom>
              <a:avLst/>
              <a:gdLst/>
              <a:ahLst/>
              <a:cxnLst/>
              <a:rect l="l" t="t" r="r" b="b"/>
              <a:pathLst>
                <a:path w="1" h="381" fill="none" extrusionOk="0">
                  <a:moveTo>
                    <a:pt x="1" y="0"/>
                  </a:moveTo>
                  <a:lnTo>
                    <a:pt x="1" y="0"/>
                  </a:lnTo>
                  <a:lnTo>
                    <a:pt x="1" y="380"/>
                  </a:lnTo>
                  <a:lnTo>
                    <a:pt x="1" y="380"/>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16"/>
            <p:cNvSpPr/>
            <p:nvPr/>
          </p:nvSpPr>
          <p:spPr>
            <a:xfrm>
              <a:off x="3277550" y="2302875"/>
              <a:ext cx="25" cy="9525"/>
            </a:xfrm>
            <a:custGeom>
              <a:avLst/>
              <a:gdLst/>
              <a:ahLst/>
              <a:cxnLst/>
              <a:rect l="l" t="t" r="r" b="b"/>
              <a:pathLst>
                <a:path w="1" h="381" fill="none" extrusionOk="0">
                  <a:moveTo>
                    <a:pt x="1" y="0"/>
                  </a:moveTo>
                  <a:lnTo>
                    <a:pt x="1" y="0"/>
                  </a:lnTo>
                  <a:lnTo>
                    <a:pt x="1" y="380"/>
                  </a:lnTo>
                  <a:lnTo>
                    <a:pt x="1" y="380"/>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16"/>
            <p:cNvSpPr/>
            <p:nvPr/>
          </p:nvSpPr>
          <p:spPr>
            <a:xfrm>
              <a:off x="3277550" y="2302875"/>
              <a:ext cx="825" cy="9525"/>
            </a:xfrm>
            <a:custGeom>
              <a:avLst/>
              <a:gdLst/>
              <a:ahLst/>
              <a:cxnLst/>
              <a:rect l="l" t="t" r="r" b="b"/>
              <a:pathLst>
                <a:path w="33" h="381" fill="none" extrusionOk="0">
                  <a:moveTo>
                    <a:pt x="1" y="0"/>
                  </a:moveTo>
                  <a:lnTo>
                    <a:pt x="32" y="0"/>
                  </a:lnTo>
                  <a:lnTo>
                    <a:pt x="32" y="380"/>
                  </a:lnTo>
                  <a:lnTo>
                    <a:pt x="1" y="380"/>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16"/>
            <p:cNvSpPr/>
            <p:nvPr/>
          </p:nvSpPr>
          <p:spPr>
            <a:xfrm>
              <a:off x="3278350" y="2302875"/>
              <a:ext cx="25" cy="9525"/>
            </a:xfrm>
            <a:custGeom>
              <a:avLst/>
              <a:gdLst/>
              <a:ahLst/>
              <a:cxnLst/>
              <a:rect l="l" t="t" r="r" b="b"/>
              <a:pathLst>
                <a:path w="1" h="381" fill="none" extrusionOk="0">
                  <a:moveTo>
                    <a:pt x="0" y="0"/>
                  </a:moveTo>
                  <a:lnTo>
                    <a:pt x="0" y="0"/>
                  </a:lnTo>
                  <a:lnTo>
                    <a:pt x="0" y="380"/>
                  </a:lnTo>
                  <a:lnTo>
                    <a:pt x="0" y="380"/>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16"/>
            <p:cNvSpPr/>
            <p:nvPr/>
          </p:nvSpPr>
          <p:spPr>
            <a:xfrm>
              <a:off x="3278350" y="2302875"/>
              <a:ext cx="25" cy="9525"/>
            </a:xfrm>
            <a:custGeom>
              <a:avLst/>
              <a:gdLst/>
              <a:ahLst/>
              <a:cxnLst/>
              <a:rect l="l" t="t" r="r" b="b"/>
              <a:pathLst>
                <a:path w="1" h="381" fill="none" extrusionOk="0">
                  <a:moveTo>
                    <a:pt x="0" y="0"/>
                  </a:moveTo>
                  <a:lnTo>
                    <a:pt x="0" y="0"/>
                  </a:lnTo>
                  <a:lnTo>
                    <a:pt x="0" y="380"/>
                  </a:lnTo>
                  <a:lnTo>
                    <a:pt x="0" y="380"/>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16"/>
            <p:cNvSpPr/>
            <p:nvPr/>
          </p:nvSpPr>
          <p:spPr>
            <a:xfrm>
              <a:off x="3278350" y="2302875"/>
              <a:ext cx="25" cy="9525"/>
            </a:xfrm>
            <a:custGeom>
              <a:avLst/>
              <a:gdLst/>
              <a:ahLst/>
              <a:cxnLst/>
              <a:rect l="l" t="t" r="r" b="b"/>
              <a:pathLst>
                <a:path w="1" h="381" fill="none" extrusionOk="0">
                  <a:moveTo>
                    <a:pt x="0" y="0"/>
                  </a:moveTo>
                  <a:lnTo>
                    <a:pt x="0" y="0"/>
                  </a:lnTo>
                  <a:lnTo>
                    <a:pt x="0" y="380"/>
                  </a:lnTo>
                  <a:lnTo>
                    <a:pt x="0" y="380"/>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16"/>
            <p:cNvSpPr/>
            <p:nvPr/>
          </p:nvSpPr>
          <p:spPr>
            <a:xfrm>
              <a:off x="3278350" y="2302875"/>
              <a:ext cx="800" cy="9525"/>
            </a:xfrm>
            <a:custGeom>
              <a:avLst/>
              <a:gdLst/>
              <a:ahLst/>
              <a:cxnLst/>
              <a:rect l="l" t="t" r="r" b="b"/>
              <a:pathLst>
                <a:path w="32" h="381" fill="none" extrusionOk="0">
                  <a:moveTo>
                    <a:pt x="0" y="0"/>
                  </a:moveTo>
                  <a:lnTo>
                    <a:pt x="32" y="0"/>
                  </a:lnTo>
                  <a:lnTo>
                    <a:pt x="32" y="380"/>
                  </a:lnTo>
                  <a:lnTo>
                    <a:pt x="0" y="380"/>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16"/>
            <p:cNvSpPr/>
            <p:nvPr/>
          </p:nvSpPr>
          <p:spPr>
            <a:xfrm>
              <a:off x="3279125" y="2302875"/>
              <a:ext cx="25" cy="9525"/>
            </a:xfrm>
            <a:custGeom>
              <a:avLst/>
              <a:gdLst/>
              <a:ahLst/>
              <a:cxnLst/>
              <a:rect l="l" t="t" r="r" b="b"/>
              <a:pathLst>
                <a:path w="1" h="381" fill="none" extrusionOk="0">
                  <a:moveTo>
                    <a:pt x="1" y="0"/>
                  </a:moveTo>
                  <a:lnTo>
                    <a:pt x="1" y="0"/>
                  </a:lnTo>
                  <a:lnTo>
                    <a:pt x="1" y="380"/>
                  </a:lnTo>
                  <a:lnTo>
                    <a:pt x="1" y="380"/>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16"/>
            <p:cNvSpPr/>
            <p:nvPr/>
          </p:nvSpPr>
          <p:spPr>
            <a:xfrm>
              <a:off x="3279125" y="2302875"/>
              <a:ext cx="25" cy="9525"/>
            </a:xfrm>
            <a:custGeom>
              <a:avLst/>
              <a:gdLst/>
              <a:ahLst/>
              <a:cxnLst/>
              <a:rect l="l" t="t" r="r" b="b"/>
              <a:pathLst>
                <a:path w="1" h="381" fill="none" extrusionOk="0">
                  <a:moveTo>
                    <a:pt x="1" y="0"/>
                  </a:moveTo>
                  <a:lnTo>
                    <a:pt x="1" y="0"/>
                  </a:lnTo>
                  <a:lnTo>
                    <a:pt x="1" y="380"/>
                  </a:lnTo>
                  <a:lnTo>
                    <a:pt x="1" y="380"/>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16"/>
            <p:cNvSpPr/>
            <p:nvPr/>
          </p:nvSpPr>
          <p:spPr>
            <a:xfrm>
              <a:off x="3279125" y="2302875"/>
              <a:ext cx="825" cy="9525"/>
            </a:xfrm>
            <a:custGeom>
              <a:avLst/>
              <a:gdLst/>
              <a:ahLst/>
              <a:cxnLst/>
              <a:rect l="l" t="t" r="r" b="b"/>
              <a:pathLst>
                <a:path w="33" h="381" fill="none" extrusionOk="0">
                  <a:moveTo>
                    <a:pt x="1" y="0"/>
                  </a:moveTo>
                  <a:lnTo>
                    <a:pt x="33" y="0"/>
                  </a:lnTo>
                  <a:lnTo>
                    <a:pt x="33" y="380"/>
                  </a:lnTo>
                  <a:lnTo>
                    <a:pt x="1" y="380"/>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16"/>
            <p:cNvSpPr/>
            <p:nvPr/>
          </p:nvSpPr>
          <p:spPr>
            <a:xfrm>
              <a:off x="3279925" y="2302875"/>
              <a:ext cx="25" cy="9525"/>
            </a:xfrm>
            <a:custGeom>
              <a:avLst/>
              <a:gdLst/>
              <a:ahLst/>
              <a:cxnLst/>
              <a:rect l="l" t="t" r="r" b="b"/>
              <a:pathLst>
                <a:path w="1" h="381" fill="none" extrusionOk="0">
                  <a:moveTo>
                    <a:pt x="1" y="0"/>
                  </a:moveTo>
                  <a:lnTo>
                    <a:pt x="1" y="0"/>
                  </a:lnTo>
                  <a:lnTo>
                    <a:pt x="1" y="380"/>
                  </a:lnTo>
                  <a:lnTo>
                    <a:pt x="1" y="380"/>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16"/>
            <p:cNvSpPr/>
            <p:nvPr/>
          </p:nvSpPr>
          <p:spPr>
            <a:xfrm>
              <a:off x="3279925" y="2302875"/>
              <a:ext cx="25" cy="9525"/>
            </a:xfrm>
            <a:custGeom>
              <a:avLst/>
              <a:gdLst/>
              <a:ahLst/>
              <a:cxnLst/>
              <a:rect l="l" t="t" r="r" b="b"/>
              <a:pathLst>
                <a:path w="1" h="381" fill="none" extrusionOk="0">
                  <a:moveTo>
                    <a:pt x="1" y="0"/>
                  </a:moveTo>
                  <a:lnTo>
                    <a:pt x="1" y="0"/>
                  </a:lnTo>
                  <a:lnTo>
                    <a:pt x="1" y="380"/>
                  </a:lnTo>
                  <a:lnTo>
                    <a:pt x="1" y="380"/>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16"/>
            <p:cNvSpPr/>
            <p:nvPr/>
          </p:nvSpPr>
          <p:spPr>
            <a:xfrm>
              <a:off x="3279925" y="2302875"/>
              <a:ext cx="825" cy="9525"/>
            </a:xfrm>
            <a:custGeom>
              <a:avLst/>
              <a:gdLst/>
              <a:ahLst/>
              <a:cxnLst/>
              <a:rect l="l" t="t" r="r" b="b"/>
              <a:pathLst>
                <a:path w="33" h="381" fill="none" extrusionOk="0">
                  <a:moveTo>
                    <a:pt x="1" y="0"/>
                  </a:moveTo>
                  <a:lnTo>
                    <a:pt x="32" y="0"/>
                  </a:lnTo>
                  <a:lnTo>
                    <a:pt x="32" y="380"/>
                  </a:lnTo>
                  <a:lnTo>
                    <a:pt x="1" y="380"/>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16"/>
            <p:cNvSpPr/>
            <p:nvPr/>
          </p:nvSpPr>
          <p:spPr>
            <a:xfrm>
              <a:off x="3279925" y="2302875"/>
              <a:ext cx="825" cy="9525"/>
            </a:xfrm>
            <a:custGeom>
              <a:avLst/>
              <a:gdLst/>
              <a:ahLst/>
              <a:cxnLst/>
              <a:rect l="l" t="t" r="r" b="b"/>
              <a:pathLst>
                <a:path w="33" h="381" fill="none" extrusionOk="0">
                  <a:moveTo>
                    <a:pt x="1" y="0"/>
                  </a:moveTo>
                  <a:lnTo>
                    <a:pt x="32" y="0"/>
                  </a:lnTo>
                  <a:lnTo>
                    <a:pt x="32" y="380"/>
                  </a:lnTo>
                  <a:lnTo>
                    <a:pt x="1" y="380"/>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16"/>
            <p:cNvSpPr/>
            <p:nvPr/>
          </p:nvSpPr>
          <p:spPr>
            <a:xfrm>
              <a:off x="3280725" y="2302875"/>
              <a:ext cx="25" cy="9525"/>
            </a:xfrm>
            <a:custGeom>
              <a:avLst/>
              <a:gdLst/>
              <a:ahLst/>
              <a:cxnLst/>
              <a:rect l="l" t="t" r="r" b="b"/>
              <a:pathLst>
                <a:path w="1" h="381" fill="none" extrusionOk="0">
                  <a:moveTo>
                    <a:pt x="0" y="0"/>
                  </a:moveTo>
                  <a:lnTo>
                    <a:pt x="0" y="0"/>
                  </a:lnTo>
                  <a:lnTo>
                    <a:pt x="0" y="380"/>
                  </a:lnTo>
                  <a:lnTo>
                    <a:pt x="0" y="380"/>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16"/>
            <p:cNvSpPr/>
            <p:nvPr/>
          </p:nvSpPr>
          <p:spPr>
            <a:xfrm>
              <a:off x="3280725" y="2302875"/>
              <a:ext cx="25" cy="9525"/>
            </a:xfrm>
            <a:custGeom>
              <a:avLst/>
              <a:gdLst/>
              <a:ahLst/>
              <a:cxnLst/>
              <a:rect l="l" t="t" r="r" b="b"/>
              <a:pathLst>
                <a:path w="1" h="381" fill="none" extrusionOk="0">
                  <a:moveTo>
                    <a:pt x="0" y="0"/>
                  </a:moveTo>
                  <a:lnTo>
                    <a:pt x="0" y="0"/>
                  </a:lnTo>
                  <a:lnTo>
                    <a:pt x="0" y="380"/>
                  </a:lnTo>
                  <a:lnTo>
                    <a:pt x="0" y="380"/>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16"/>
            <p:cNvSpPr/>
            <p:nvPr/>
          </p:nvSpPr>
          <p:spPr>
            <a:xfrm>
              <a:off x="3280725" y="2302875"/>
              <a:ext cx="800" cy="9525"/>
            </a:xfrm>
            <a:custGeom>
              <a:avLst/>
              <a:gdLst/>
              <a:ahLst/>
              <a:cxnLst/>
              <a:rect l="l" t="t" r="r" b="b"/>
              <a:pathLst>
                <a:path w="32" h="381" fill="none" extrusionOk="0">
                  <a:moveTo>
                    <a:pt x="0" y="0"/>
                  </a:moveTo>
                  <a:lnTo>
                    <a:pt x="32" y="0"/>
                  </a:lnTo>
                  <a:lnTo>
                    <a:pt x="32" y="380"/>
                  </a:lnTo>
                  <a:lnTo>
                    <a:pt x="0" y="380"/>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16"/>
            <p:cNvSpPr/>
            <p:nvPr/>
          </p:nvSpPr>
          <p:spPr>
            <a:xfrm>
              <a:off x="3281500" y="2302875"/>
              <a:ext cx="25" cy="9525"/>
            </a:xfrm>
            <a:custGeom>
              <a:avLst/>
              <a:gdLst/>
              <a:ahLst/>
              <a:cxnLst/>
              <a:rect l="l" t="t" r="r" b="b"/>
              <a:pathLst>
                <a:path w="1" h="381" fill="none" extrusionOk="0">
                  <a:moveTo>
                    <a:pt x="1" y="0"/>
                  </a:moveTo>
                  <a:lnTo>
                    <a:pt x="1" y="0"/>
                  </a:lnTo>
                  <a:lnTo>
                    <a:pt x="1" y="380"/>
                  </a:lnTo>
                  <a:lnTo>
                    <a:pt x="1" y="380"/>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16"/>
            <p:cNvSpPr/>
            <p:nvPr/>
          </p:nvSpPr>
          <p:spPr>
            <a:xfrm>
              <a:off x="3281500" y="2302875"/>
              <a:ext cx="25" cy="9525"/>
            </a:xfrm>
            <a:custGeom>
              <a:avLst/>
              <a:gdLst/>
              <a:ahLst/>
              <a:cxnLst/>
              <a:rect l="l" t="t" r="r" b="b"/>
              <a:pathLst>
                <a:path w="1" h="381" fill="none" extrusionOk="0">
                  <a:moveTo>
                    <a:pt x="1" y="0"/>
                  </a:moveTo>
                  <a:lnTo>
                    <a:pt x="1" y="0"/>
                  </a:lnTo>
                  <a:lnTo>
                    <a:pt x="1" y="380"/>
                  </a:lnTo>
                  <a:lnTo>
                    <a:pt x="1" y="380"/>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16"/>
            <p:cNvSpPr/>
            <p:nvPr/>
          </p:nvSpPr>
          <p:spPr>
            <a:xfrm>
              <a:off x="3281500" y="2302875"/>
              <a:ext cx="825" cy="9525"/>
            </a:xfrm>
            <a:custGeom>
              <a:avLst/>
              <a:gdLst/>
              <a:ahLst/>
              <a:cxnLst/>
              <a:rect l="l" t="t" r="r" b="b"/>
              <a:pathLst>
                <a:path w="33" h="381" fill="none" extrusionOk="0">
                  <a:moveTo>
                    <a:pt x="1" y="0"/>
                  </a:moveTo>
                  <a:lnTo>
                    <a:pt x="33" y="0"/>
                  </a:lnTo>
                  <a:lnTo>
                    <a:pt x="33" y="380"/>
                  </a:lnTo>
                  <a:lnTo>
                    <a:pt x="1" y="380"/>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16"/>
            <p:cNvSpPr/>
            <p:nvPr/>
          </p:nvSpPr>
          <p:spPr>
            <a:xfrm>
              <a:off x="3282300" y="2302875"/>
              <a:ext cx="25" cy="9525"/>
            </a:xfrm>
            <a:custGeom>
              <a:avLst/>
              <a:gdLst/>
              <a:ahLst/>
              <a:cxnLst/>
              <a:rect l="l" t="t" r="r" b="b"/>
              <a:pathLst>
                <a:path w="1" h="381" fill="none" extrusionOk="0">
                  <a:moveTo>
                    <a:pt x="1" y="0"/>
                  </a:moveTo>
                  <a:lnTo>
                    <a:pt x="1" y="0"/>
                  </a:lnTo>
                  <a:lnTo>
                    <a:pt x="1" y="380"/>
                  </a:lnTo>
                  <a:lnTo>
                    <a:pt x="1" y="380"/>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16"/>
            <p:cNvSpPr/>
            <p:nvPr/>
          </p:nvSpPr>
          <p:spPr>
            <a:xfrm>
              <a:off x="3282300" y="2302875"/>
              <a:ext cx="25" cy="9525"/>
            </a:xfrm>
            <a:custGeom>
              <a:avLst/>
              <a:gdLst/>
              <a:ahLst/>
              <a:cxnLst/>
              <a:rect l="l" t="t" r="r" b="b"/>
              <a:pathLst>
                <a:path w="1" h="381" fill="none" extrusionOk="0">
                  <a:moveTo>
                    <a:pt x="1" y="0"/>
                  </a:moveTo>
                  <a:lnTo>
                    <a:pt x="1" y="0"/>
                  </a:lnTo>
                  <a:lnTo>
                    <a:pt x="1" y="380"/>
                  </a:lnTo>
                  <a:lnTo>
                    <a:pt x="1" y="380"/>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16"/>
            <p:cNvSpPr/>
            <p:nvPr/>
          </p:nvSpPr>
          <p:spPr>
            <a:xfrm>
              <a:off x="3282300" y="2302875"/>
              <a:ext cx="25" cy="9525"/>
            </a:xfrm>
            <a:custGeom>
              <a:avLst/>
              <a:gdLst/>
              <a:ahLst/>
              <a:cxnLst/>
              <a:rect l="l" t="t" r="r" b="b"/>
              <a:pathLst>
                <a:path w="1" h="381" fill="none" extrusionOk="0">
                  <a:moveTo>
                    <a:pt x="1" y="0"/>
                  </a:moveTo>
                  <a:lnTo>
                    <a:pt x="1" y="0"/>
                  </a:lnTo>
                  <a:lnTo>
                    <a:pt x="1" y="380"/>
                  </a:lnTo>
                  <a:lnTo>
                    <a:pt x="1" y="380"/>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16"/>
            <p:cNvSpPr/>
            <p:nvPr/>
          </p:nvSpPr>
          <p:spPr>
            <a:xfrm>
              <a:off x="3283100" y="2302875"/>
              <a:ext cx="25" cy="9525"/>
            </a:xfrm>
            <a:custGeom>
              <a:avLst/>
              <a:gdLst/>
              <a:ahLst/>
              <a:cxnLst/>
              <a:rect l="l" t="t" r="r" b="b"/>
              <a:pathLst>
                <a:path w="1" h="381" fill="none" extrusionOk="0">
                  <a:moveTo>
                    <a:pt x="0" y="0"/>
                  </a:moveTo>
                  <a:lnTo>
                    <a:pt x="0" y="0"/>
                  </a:lnTo>
                  <a:lnTo>
                    <a:pt x="0" y="380"/>
                  </a:lnTo>
                  <a:lnTo>
                    <a:pt x="0" y="380"/>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16"/>
            <p:cNvSpPr/>
            <p:nvPr/>
          </p:nvSpPr>
          <p:spPr>
            <a:xfrm>
              <a:off x="3283100" y="2302875"/>
              <a:ext cx="25" cy="9525"/>
            </a:xfrm>
            <a:custGeom>
              <a:avLst/>
              <a:gdLst/>
              <a:ahLst/>
              <a:cxnLst/>
              <a:rect l="l" t="t" r="r" b="b"/>
              <a:pathLst>
                <a:path w="1" h="381" fill="none" extrusionOk="0">
                  <a:moveTo>
                    <a:pt x="0" y="0"/>
                  </a:moveTo>
                  <a:lnTo>
                    <a:pt x="0" y="0"/>
                  </a:lnTo>
                  <a:lnTo>
                    <a:pt x="0" y="380"/>
                  </a:lnTo>
                  <a:lnTo>
                    <a:pt x="0" y="380"/>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16"/>
            <p:cNvSpPr/>
            <p:nvPr/>
          </p:nvSpPr>
          <p:spPr>
            <a:xfrm>
              <a:off x="3283100" y="2302875"/>
              <a:ext cx="25" cy="9525"/>
            </a:xfrm>
            <a:custGeom>
              <a:avLst/>
              <a:gdLst/>
              <a:ahLst/>
              <a:cxnLst/>
              <a:rect l="l" t="t" r="r" b="b"/>
              <a:pathLst>
                <a:path w="1" h="381" fill="none" extrusionOk="0">
                  <a:moveTo>
                    <a:pt x="0" y="0"/>
                  </a:moveTo>
                  <a:lnTo>
                    <a:pt x="0" y="0"/>
                  </a:lnTo>
                  <a:lnTo>
                    <a:pt x="0" y="380"/>
                  </a:lnTo>
                  <a:lnTo>
                    <a:pt x="0" y="380"/>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16"/>
            <p:cNvSpPr/>
            <p:nvPr/>
          </p:nvSpPr>
          <p:spPr>
            <a:xfrm>
              <a:off x="3283100" y="2302875"/>
              <a:ext cx="800" cy="9525"/>
            </a:xfrm>
            <a:custGeom>
              <a:avLst/>
              <a:gdLst/>
              <a:ahLst/>
              <a:cxnLst/>
              <a:rect l="l" t="t" r="r" b="b"/>
              <a:pathLst>
                <a:path w="32" h="381" fill="none" extrusionOk="0">
                  <a:moveTo>
                    <a:pt x="0" y="0"/>
                  </a:moveTo>
                  <a:lnTo>
                    <a:pt x="32" y="0"/>
                  </a:lnTo>
                  <a:lnTo>
                    <a:pt x="32" y="380"/>
                  </a:lnTo>
                  <a:lnTo>
                    <a:pt x="0" y="380"/>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16"/>
            <p:cNvSpPr/>
            <p:nvPr/>
          </p:nvSpPr>
          <p:spPr>
            <a:xfrm>
              <a:off x="3283875" y="2302875"/>
              <a:ext cx="25" cy="9525"/>
            </a:xfrm>
            <a:custGeom>
              <a:avLst/>
              <a:gdLst/>
              <a:ahLst/>
              <a:cxnLst/>
              <a:rect l="l" t="t" r="r" b="b"/>
              <a:pathLst>
                <a:path w="1" h="381" fill="none" extrusionOk="0">
                  <a:moveTo>
                    <a:pt x="1" y="0"/>
                  </a:moveTo>
                  <a:lnTo>
                    <a:pt x="1" y="0"/>
                  </a:lnTo>
                  <a:lnTo>
                    <a:pt x="1" y="380"/>
                  </a:lnTo>
                  <a:lnTo>
                    <a:pt x="1" y="380"/>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16"/>
            <p:cNvSpPr/>
            <p:nvPr/>
          </p:nvSpPr>
          <p:spPr>
            <a:xfrm>
              <a:off x="3283875" y="2302875"/>
              <a:ext cx="25" cy="9525"/>
            </a:xfrm>
            <a:custGeom>
              <a:avLst/>
              <a:gdLst/>
              <a:ahLst/>
              <a:cxnLst/>
              <a:rect l="l" t="t" r="r" b="b"/>
              <a:pathLst>
                <a:path w="1" h="381" fill="none" extrusionOk="0">
                  <a:moveTo>
                    <a:pt x="1" y="0"/>
                  </a:moveTo>
                  <a:lnTo>
                    <a:pt x="1" y="0"/>
                  </a:lnTo>
                  <a:lnTo>
                    <a:pt x="1" y="380"/>
                  </a:lnTo>
                  <a:lnTo>
                    <a:pt x="1" y="380"/>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16"/>
            <p:cNvSpPr/>
            <p:nvPr/>
          </p:nvSpPr>
          <p:spPr>
            <a:xfrm>
              <a:off x="3283875" y="2302875"/>
              <a:ext cx="25" cy="9525"/>
            </a:xfrm>
            <a:custGeom>
              <a:avLst/>
              <a:gdLst/>
              <a:ahLst/>
              <a:cxnLst/>
              <a:rect l="l" t="t" r="r" b="b"/>
              <a:pathLst>
                <a:path w="1" h="381" fill="none" extrusionOk="0">
                  <a:moveTo>
                    <a:pt x="1" y="0"/>
                  </a:moveTo>
                  <a:lnTo>
                    <a:pt x="1" y="0"/>
                  </a:lnTo>
                  <a:lnTo>
                    <a:pt x="1" y="380"/>
                  </a:lnTo>
                  <a:lnTo>
                    <a:pt x="1" y="380"/>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16"/>
            <p:cNvSpPr/>
            <p:nvPr/>
          </p:nvSpPr>
          <p:spPr>
            <a:xfrm>
              <a:off x="3284675" y="2302875"/>
              <a:ext cx="25" cy="9525"/>
            </a:xfrm>
            <a:custGeom>
              <a:avLst/>
              <a:gdLst/>
              <a:ahLst/>
              <a:cxnLst/>
              <a:rect l="l" t="t" r="r" b="b"/>
              <a:pathLst>
                <a:path w="1" h="381" fill="none" extrusionOk="0">
                  <a:moveTo>
                    <a:pt x="1" y="0"/>
                  </a:moveTo>
                  <a:lnTo>
                    <a:pt x="1" y="0"/>
                  </a:lnTo>
                  <a:lnTo>
                    <a:pt x="1" y="380"/>
                  </a:lnTo>
                  <a:lnTo>
                    <a:pt x="1" y="380"/>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16"/>
            <p:cNvSpPr/>
            <p:nvPr/>
          </p:nvSpPr>
          <p:spPr>
            <a:xfrm>
              <a:off x="3284675" y="2302875"/>
              <a:ext cx="25" cy="9525"/>
            </a:xfrm>
            <a:custGeom>
              <a:avLst/>
              <a:gdLst/>
              <a:ahLst/>
              <a:cxnLst/>
              <a:rect l="l" t="t" r="r" b="b"/>
              <a:pathLst>
                <a:path w="1" h="381" fill="none" extrusionOk="0">
                  <a:moveTo>
                    <a:pt x="1" y="0"/>
                  </a:moveTo>
                  <a:lnTo>
                    <a:pt x="1" y="0"/>
                  </a:lnTo>
                  <a:lnTo>
                    <a:pt x="1" y="380"/>
                  </a:lnTo>
                  <a:lnTo>
                    <a:pt x="1" y="380"/>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16"/>
            <p:cNvSpPr/>
            <p:nvPr/>
          </p:nvSpPr>
          <p:spPr>
            <a:xfrm>
              <a:off x="3284675" y="2302875"/>
              <a:ext cx="25" cy="9525"/>
            </a:xfrm>
            <a:custGeom>
              <a:avLst/>
              <a:gdLst/>
              <a:ahLst/>
              <a:cxnLst/>
              <a:rect l="l" t="t" r="r" b="b"/>
              <a:pathLst>
                <a:path w="1" h="381" fill="none" extrusionOk="0">
                  <a:moveTo>
                    <a:pt x="1" y="0"/>
                  </a:moveTo>
                  <a:lnTo>
                    <a:pt x="1" y="0"/>
                  </a:lnTo>
                  <a:lnTo>
                    <a:pt x="1" y="380"/>
                  </a:lnTo>
                  <a:lnTo>
                    <a:pt x="1" y="380"/>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16"/>
            <p:cNvSpPr/>
            <p:nvPr/>
          </p:nvSpPr>
          <p:spPr>
            <a:xfrm>
              <a:off x="3285475" y="2302875"/>
              <a:ext cx="25" cy="9525"/>
            </a:xfrm>
            <a:custGeom>
              <a:avLst/>
              <a:gdLst/>
              <a:ahLst/>
              <a:cxnLst/>
              <a:rect l="l" t="t" r="r" b="b"/>
              <a:pathLst>
                <a:path w="1" h="381" fill="none" extrusionOk="0">
                  <a:moveTo>
                    <a:pt x="0" y="0"/>
                  </a:moveTo>
                  <a:lnTo>
                    <a:pt x="0" y="0"/>
                  </a:lnTo>
                  <a:lnTo>
                    <a:pt x="0" y="380"/>
                  </a:lnTo>
                  <a:lnTo>
                    <a:pt x="0" y="380"/>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16"/>
            <p:cNvSpPr/>
            <p:nvPr/>
          </p:nvSpPr>
          <p:spPr>
            <a:xfrm>
              <a:off x="3285475" y="2302875"/>
              <a:ext cx="25" cy="9525"/>
            </a:xfrm>
            <a:custGeom>
              <a:avLst/>
              <a:gdLst/>
              <a:ahLst/>
              <a:cxnLst/>
              <a:rect l="l" t="t" r="r" b="b"/>
              <a:pathLst>
                <a:path w="1" h="381" fill="none" extrusionOk="0">
                  <a:moveTo>
                    <a:pt x="0" y="0"/>
                  </a:moveTo>
                  <a:lnTo>
                    <a:pt x="0" y="0"/>
                  </a:lnTo>
                  <a:lnTo>
                    <a:pt x="0" y="380"/>
                  </a:lnTo>
                  <a:lnTo>
                    <a:pt x="0" y="380"/>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16"/>
            <p:cNvSpPr/>
            <p:nvPr/>
          </p:nvSpPr>
          <p:spPr>
            <a:xfrm>
              <a:off x="3285475" y="2302875"/>
              <a:ext cx="25" cy="9525"/>
            </a:xfrm>
            <a:custGeom>
              <a:avLst/>
              <a:gdLst/>
              <a:ahLst/>
              <a:cxnLst/>
              <a:rect l="l" t="t" r="r" b="b"/>
              <a:pathLst>
                <a:path w="1" h="381" fill="none" extrusionOk="0">
                  <a:moveTo>
                    <a:pt x="0" y="0"/>
                  </a:moveTo>
                  <a:lnTo>
                    <a:pt x="0" y="0"/>
                  </a:lnTo>
                  <a:lnTo>
                    <a:pt x="0" y="380"/>
                  </a:lnTo>
                  <a:lnTo>
                    <a:pt x="0" y="380"/>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16"/>
            <p:cNvSpPr/>
            <p:nvPr/>
          </p:nvSpPr>
          <p:spPr>
            <a:xfrm>
              <a:off x="3285475" y="2302875"/>
              <a:ext cx="800" cy="9525"/>
            </a:xfrm>
            <a:custGeom>
              <a:avLst/>
              <a:gdLst/>
              <a:ahLst/>
              <a:cxnLst/>
              <a:rect l="l" t="t" r="r" b="b"/>
              <a:pathLst>
                <a:path w="32" h="381" fill="none" extrusionOk="0">
                  <a:moveTo>
                    <a:pt x="0" y="0"/>
                  </a:moveTo>
                  <a:lnTo>
                    <a:pt x="32" y="0"/>
                  </a:lnTo>
                  <a:lnTo>
                    <a:pt x="32" y="380"/>
                  </a:lnTo>
                  <a:lnTo>
                    <a:pt x="0" y="380"/>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16"/>
            <p:cNvSpPr/>
            <p:nvPr/>
          </p:nvSpPr>
          <p:spPr>
            <a:xfrm>
              <a:off x="3286250" y="2302875"/>
              <a:ext cx="25" cy="9525"/>
            </a:xfrm>
            <a:custGeom>
              <a:avLst/>
              <a:gdLst/>
              <a:ahLst/>
              <a:cxnLst/>
              <a:rect l="l" t="t" r="r" b="b"/>
              <a:pathLst>
                <a:path w="1" h="381" fill="none" extrusionOk="0">
                  <a:moveTo>
                    <a:pt x="1" y="0"/>
                  </a:moveTo>
                  <a:lnTo>
                    <a:pt x="1" y="0"/>
                  </a:lnTo>
                  <a:lnTo>
                    <a:pt x="1" y="380"/>
                  </a:lnTo>
                  <a:lnTo>
                    <a:pt x="1" y="380"/>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16"/>
            <p:cNvSpPr/>
            <p:nvPr/>
          </p:nvSpPr>
          <p:spPr>
            <a:xfrm>
              <a:off x="3286250" y="2302875"/>
              <a:ext cx="25" cy="9525"/>
            </a:xfrm>
            <a:custGeom>
              <a:avLst/>
              <a:gdLst/>
              <a:ahLst/>
              <a:cxnLst/>
              <a:rect l="l" t="t" r="r" b="b"/>
              <a:pathLst>
                <a:path w="1" h="381" fill="none" extrusionOk="0">
                  <a:moveTo>
                    <a:pt x="1" y="380"/>
                  </a:moveTo>
                  <a:lnTo>
                    <a:pt x="1" y="0"/>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16"/>
            <p:cNvSpPr/>
            <p:nvPr/>
          </p:nvSpPr>
          <p:spPr>
            <a:xfrm>
              <a:off x="3302100" y="2240325"/>
              <a:ext cx="800" cy="10325"/>
            </a:xfrm>
            <a:custGeom>
              <a:avLst/>
              <a:gdLst/>
              <a:ahLst/>
              <a:cxnLst/>
              <a:rect l="l" t="t" r="r" b="b"/>
              <a:pathLst>
                <a:path w="32" h="413" fill="none" extrusionOk="0">
                  <a:moveTo>
                    <a:pt x="0" y="1"/>
                  </a:moveTo>
                  <a:lnTo>
                    <a:pt x="32" y="1"/>
                  </a:lnTo>
                  <a:lnTo>
                    <a:pt x="32" y="412"/>
                  </a:lnTo>
                  <a:lnTo>
                    <a:pt x="0" y="412"/>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16"/>
            <p:cNvSpPr/>
            <p:nvPr/>
          </p:nvSpPr>
          <p:spPr>
            <a:xfrm>
              <a:off x="3302875" y="2240325"/>
              <a:ext cx="25" cy="10325"/>
            </a:xfrm>
            <a:custGeom>
              <a:avLst/>
              <a:gdLst/>
              <a:ahLst/>
              <a:cxnLst/>
              <a:rect l="l" t="t" r="r" b="b"/>
              <a:pathLst>
                <a:path w="1" h="413" fill="none" extrusionOk="0">
                  <a:moveTo>
                    <a:pt x="1" y="1"/>
                  </a:moveTo>
                  <a:lnTo>
                    <a:pt x="1" y="1"/>
                  </a:lnTo>
                  <a:lnTo>
                    <a:pt x="1" y="412"/>
                  </a:lnTo>
                  <a:lnTo>
                    <a:pt x="1" y="412"/>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16"/>
            <p:cNvSpPr/>
            <p:nvPr/>
          </p:nvSpPr>
          <p:spPr>
            <a:xfrm>
              <a:off x="3302875" y="2240325"/>
              <a:ext cx="825" cy="10325"/>
            </a:xfrm>
            <a:custGeom>
              <a:avLst/>
              <a:gdLst/>
              <a:ahLst/>
              <a:cxnLst/>
              <a:rect l="l" t="t" r="r" b="b"/>
              <a:pathLst>
                <a:path w="33" h="413" fill="none" extrusionOk="0">
                  <a:moveTo>
                    <a:pt x="1" y="1"/>
                  </a:moveTo>
                  <a:lnTo>
                    <a:pt x="33" y="1"/>
                  </a:lnTo>
                  <a:lnTo>
                    <a:pt x="33" y="412"/>
                  </a:lnTo>
                  <a:lnTo>
                    <a:pt x="1" y="412"/>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16"/>
            <p:cNvSpPr/>
            <p:nvPr/>
          </p:nvSpPr>
          <p:spPr>
            <a:xfrm>
              <a:off x="3303675" y="2240325"/>
              <a:ext cx="25" cy="10325"/>
            </a:xfrm>
            <a:custGeom>
              <a:avLst/>
              <a:gdLst/>
              <a:ahLst/>
              <a:cxnLst/>
              <a:rect l="l" t="t" r="r" b="b"/>
              <a:pathLst>
                <a:path w="1" h="413" fill="none" extrusionOk="0">
                  <a:moveTo>
                    <a:pt x="1" y="1"/>
                  </a:moveTo>
                  <a:lnTo>
                    <a:pt x="1" y="1"/>
                  </a:lnTo>
                  <a:lnTo>
                    <a:pt x="1" y="412"/>
                  </a:lnTo>
                  <a:lnTo>
                    <a:pt x="1" y="412"/>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16"/>
            <p:cNvSpPr/>
            <p:nvPr/>
          </p:nvSpPr>
          <p:spPr>
            <a:xfrm>
              <a:off x="3303675" y="2240325"/>
              <a:ext cx="25" cy="10325"/>
            </a:xfrm>
            <a:custGeom>
              <a:avLst/>
              <a:gdLst/>
              <a:ahLst/>
              <a:cxnLst/>
              <a:rect l="l" t="t" r="r" b="b"/>
              <a:pathLst>
                <a:path w="1" h="413" fill="none" extrusionOk="0">
                  <a:moveTo>
                    <a:pt x="1" y="1"/>
                  </a:moveTo>
                  <a:lnTo>
                    <a:pt x="1" y="1"/>
                  </a:lnTo>
                  <a:lnTo>
                    <a:pt x="1" y="412"/>
                  </a:lnTo>
                  <a:lnTo>
                    <a:pt x="1" y="412"/>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16"/>
            <p:cNvSpPr/>
            <p:nvPr/>
          </p:nvSpPr>
          <p:spPr>
            <a:xfrm>
              <a:off x="3303675" y="2240325"/>
              <a:ext cx="25" cy="10325"/>
            </a:xfrm>
            <a:custGeom>
              <a:avLst/>
              <a:gdLst/>
              <a:ahLst/>
              <a:cxnLst/>
              <a:rect l="l" t="t" r="r" b="b"/>
              <a:pathLst>
                <a:path w="1" h="413" fill="none" extrusionOk="0">
                  <a:moveTo>
                    <a:pt x="1" y="1"/>
                  </a:moveTo>
                  <a:lnTo>
                    <a:pt x="1" y="1"/>
                  </a:lnTo>
                  <a:lnTo>
                    <a:pt x="1" y="412"/>
                  </a:lnTo>
                  <a:lnTo>
                    <a:pt x="1" y="412"/>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16"/>
            <p:cNvSpPr/>
            <p:nvPr/>
          </p:nvSpPr>
          <p:spPr>
            <a:xfrm>
              <a:off x="3303675" y="2240325"/>
              <a:ext cx="825" cy="10325"/>
            </a:xfrm>
            <a:custGeom>
              <a:avLst/>
              <a:gdLst/>
              <a:ahLst/>
              <a:cxnLst/>
              <a:rect l="l" t="t" r="r" b="b"/>
              <a:pathLst>
                <a:path w="33" h="413" fill="none" extrusionOk="0">
                  <a:moveTo>
                    <a:pt x="1" y="1"/>
                  </a:moveTo>
                  <a:lnTo>
                    <a:pt x="32" y="1"/>
                  </a:lnTo>
                  <a:lnTo>
                    <a:pt x="32" y="412"/>
                  </a:lnTo>
                  <a:lnTo>
                    <a:pt x="1" y="412"/>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16"/>
            <p:cNvSpPr/>
            <p:nvPr/>
          </p:nvSpPr>
          <p:spPr>
            <a:xfrm>
              <a:off x="3304475" y="2240325"/>
              <a:ext cx="25" cy="10325"/>
            </a:xfrm>
            <a:custGeom>
              <a:avLst/>
              <a:gdLst/>
              <a:ahLst/>
              <a:cxnLst/>
              <a:rect l="l" t="t" r="r" b="b"/>
              <a:pathLst>
                <a:path w="1" h="413" fill="none" extrusionOk="0">
                  <a:moveTo>
                    <a:pt x="0" y="1"/>
                  </a:moveTo>
                  <a:lnTo>
                    <a:pt x="0" y="1"/>
                  </a:lnTo>
                  <a:lnTo>
                    <a:pt x="0" y="412"/>
                  </a:lnTo>
                  <a:lnTo>
                    <a:pt x="0" y="412"/>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16"/>
            <p:cNvSpPr/>
            <p:nvPr/>
          </p:nvSpPr>
          <p:spPr>
            <a:xfrm>
              <a:off x="3304475" y="2240325"/>
              <a:ext cx="25" cy="10325"/>
            </a:xfrm>
            <a:custGeom>
              <a:avLst/>
              <a:gdLst/>
              <a:ahLst/>
              <a:cxnLst/>
              <a:rect l="l" t="t" r="r" b="b"/>
              <a:pathLst>
                <a:path w="1" h="413" fill="none" extrusionOk="0">
                  <a:moveTo>
                    <a:pt x="0" y="1"/>
                  </a:moveTo>
                  <a:lnTo>
                    <a:pt x="0" y="1"/>
                  </a:lnTo>
                  <a:lnTo>
                    <a:pt x="0" y="412"/>
                  </a:lnTo>
                  <a:lnTo>
                    <a:pt x="0" y="412"/>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16"/>
            <p:cNvSpPr/>
            <p:nvPr/>
          </p:nvSpPr>
          <p:spPr>
            <a:xfrm>
              <a:off x="3304475" y="2240325"/>
              <a:ext cx="25" cy="10325"/>
            </a:xfrm>
            <a:custGeom>
              <a:avLst/>
              <a:gdLst/>
              <a:ahLst/>
              <a:cxnLst/>
              <a:rect l="l" t="t" r="r" b="b"/>
              <a:pathLst>
                <a:path w="1" h="413" fill="none" extrusionOk="0">
                  <a:moveTo>
                    <a:pt x="0" y="1"/>
                  </a:moveTo>
                  <a:lnTo>
                    <a:pt x="0" y="1"/>
                  </a:lnTo>
                  <a:lnTo>
                    <a:pt x="0" y="412"/>
                  </a:lnTo>
                  <a:lnTo>
                    <a:pt x="0" y="412"/>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16"/>
            <p:cNvSpPr/>
            <p:nvPr/>
          </p:nvSpPr>
          <p:spPr>
            <a:xfrm>
              <a:off x="3305250" y="2240325"/>
              <a:ext cx="25" cy="10325"/>
            </a:xfrm>
            <a:custGeom>
              <a:avLst/>
              <a:gdLst/>
              <a:ahLst/>
              <a:cxnLst/>
              <a:rect l="l" t="t" r="r" b="b"/>
              <a:pathLst>
                <a:path w="1" h="413" fill="none" extrusionOk="0">
                  <a:moveTo>
                    <a:pt x="1" y="1"/>
                  </a:moveTo>
                  <a:lnTo>
                    <a:pt x="1" y="1"/>
                  </a:lnTo>
                  <a:lnTo>
                    <a:pt x="1" y="412"/>
                  </a:lnTo>
                  <a:lnTo>
                    <a:pt x="1" y="412"/>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16"/>
            <p:cNvSpPr/>
            <p:nvPr/>
          </p:nvSpPr>
          <p:spPr>
            <a:xfrm>
              <a:off x="3305250" y="2240325"/>
              <a:ext cx="25" cy="10325"/>
            </a:xfrm>
            <a:custGeom>
              <a:avLst/>
              <a:gdLst/>
              <a:ahLst/>
              <a:cxnLst/>
              <a:rect l="l" t="t" r="r" b="b"/>
              <a:pathLst>
                <a:path w="1" h="413" fill="none" extrusionOk="0">
                  <a:moveTo>
                    <a:pt x="1" y="1"/>
                  </a:moveTo>
                  <a:lnTo>
                    <a:pt x="1" y="1"/>
                  </a:lnTo>
                  <a:lnTo>
                    <a:pt x="1" y="412"/>
                  </a:lnTo>
                  <a:lnTo>
                    <a:pt x="1" y="412"/>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16"/>
            <p:cNvSpPr/>
            <p:nvPr/>
          </p:nvSpPr>
          <p:spPr>
            <a:xfrm>
              <a:off x="3305250" y="2240325"/>
              <a:ext cx="825" cy="10325"/>
            </a:xfrm>
            <a:custGeom>
              <a:avLst/>
              <a:gdLst/>
              <a:ahLst/>
              <a:cxnLst/>
              <a:rect l="l" t="t" r="r" b="b"/>
              <a:pathLst>
                <a:path w="33" h="413" fill="none" extrusionOk="0">
                  <a:moveTo>
                    <a:pt x="1" y="1"/>
                  </a:moveTo>
                  <a:lnTo>
                    <a:pt x="33" y="1"/>
                  </a:lnTo>
                  <a:lnTo>
                    <a:pt x="33" y="412"/>
                  </a:lnTo>
                  <a:lnTo>
                    <a:pt x="1" y="412"/>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16"/>
            <p:cNvSpPr/>
            <p:nvPr/>
          </p:nvSpPr>
          <p:spPr>
            <a:xfrm>
              <a:off x="3305250" y="2240325"/>
              <a:ext cx="825" cy="10325"/>
            </a:xfrm>
            <a:custGeom>
              <a:avLst/>
              <a:gdLst/>
              <a:ahLst/>
              <a:cxnLst/>
              <a:rect l="l" t="t" r="r" b="b"/>
              <a:pathLst>
                <a:path w="33" h="413" fill="none" extrusionOk="0">
                  <a:moveTo>
                    <a:pt x="1" y="1"/>
                  </a:moveTo>
                  <a:lnTo>
                    <a:pt x="33" y="1"/>
                  </a:lnTo>
                  <a:lnTo>
                    <a:pt x="33" y="412"/>
                  </a:lnTo>
                  <a:lnTo>
                    <a:pt x="1" y="412"/>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16"/>
            <p:cNvSpPr/>
            <p:nvPr/>
          </p:nvSpPr>
          <p:spPr>
            <a:xfrm>
              <a:off x="3306050" y="2240325"/>
              <a:ext cx="25" cy="10325"/>
            </a:xfrm>
            <a:custGeom>
              <a:avLst/>
              <a:gdLst/>
              <a:ahLst/>
              <a:cxnLst/>
              <a:rect l="l" t="t" r="r" b="b"/>
              <a:pathLst>
                <a:path w="1" h="413" fill="none" extrusionOk="0">
                  <a:moveTo>
                    <a:pt x="1" y="1"/>
                  </a:moveTo>
                  <a:lnTo>
                    <a:pt x="1" y="1"/>
                  </a:lnTo>
                  <a:lnTo>
                    <a:pt x="1" y="412"/>
                  </a:lnTo>
                  <a:lnTo>
                    <a:pt x="1" y="412"/>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16"/>
            <p:cNvSpPr/>
            <p:nvPr/>
          </p:nvSpPr>
          <p:spPr>
            <a:xfrm>
              <a:off x="3306050" y="2240325"/>
              <a:ext cx="25" cy="10325"/>
            </a:xfrm>
            <a:custGeom>
              <a:avLst/>
              <a:gdLst/>
              <a:ahLst/>
              <a:cxnLst/>
              <a:rect l="l" t="t" r="r" b="b"/>
              <a:pathLst>
                <a:path w="1" h="413" fill="none" extrusionOk="0">
                  <a:moveTo>
                    <a:pt x="1" y="1"/>
                  </a:moveTo>
                  <a:lnTo>
                    <a:pt x="1" y="1"/>
                  </a:lnTo>
                  <a:lnTo>
                    <a:pt x="1" y="412"/>
                  </a:lnTo>
                  <a:lnTo>
                    <a:pt x="1" y="412"/>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16"/>
            <p:cNvSpPr/>
            <p:nvPr/>
          </p:nvSpPr>
          <p:spPr>
            <a:xfrm>
              <a:off x="3306050" y="2240325"/>
              <a:ext cx="825" cy="10325"/>
            </a:xfrm>
            <a:custGeom>
              <a:avLst/>
              <a:gdLst/>
              <a:ahLst/>
              <a:cxnLst/>
              <a:rect l="l" t="t" r="r" b="b"/>
              <a:pathLst>
                <a:path w="33" h="413" fill="none" extrusionOk="0">
                  <a:moveTo>
                    <a:pt x="1" y="1"/>
                  </a:moveTo>
                  <a:lnTo>
                    <a:pt x="32" y="1"/>
                  </a:lnTo>
                  <a:lnTo>
                    <a:pt x="32" y="412"/>
                  </a:lnTo>
                  <a:lnTo>
                    <a:pt x="1" y="412"/>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16"/>
            <p:cNvSpPr/>
            <p:nvPr/>
          </p:nvSpPr>
          <p:spPr>
            <a:xfrm>
              <a:off x="3306850" y="2240325"/>
              <a:ext cx="25" cy="10325"/>
            </a:xfrm>
            <a:custGeom>
              <a:avLst/>
              <a:gdLst/>
              <a:ahLst/>
              <a:cxnLst/>
              <a:rect l="l" t="t" r="r" b="b"/>
              <a:pathLst>
                <a:path w="1" h="413" fill="none" extrusionOk="0">
                  <a:moveTo>
                    <a:pt x="0" y="1"/>
                  </a:moveTo>
                  <a:lnTo>
                    <a:pt x="0" y="1"/>
                  </a:lnTo>
                  <a:lnTo>
                    <a:pt x="0" y="412"/>
                  </a:lnTo>
                  <a:lnTo>
                    <a:pt x="0" y="412"/>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16"/>
            <p:cNvSpPr/>
            <p:nvPr/>
          </p:nvSpPr>
          <p:spPr>
            <a:xfrm>
              <a:off x="3306850" y="2240325"/>
              <a:ext cx="25" cy="10325"/>
            </a:xfrm>
            <a:custGeom>
              <a:avLst/>
              <a:gdLst/>
              <a:ahLst/>
              <a:cxnLst/>
              <a:rect l="l" t="t" r="r" b="b"/>
              <a:pathLst>
                <a:path w="1" h="413" fill="none" extrusionOk="0">
                  <a:moveTo>
                    <a:pt x="0" y="1"/>
                  </a:moveTo>
                  <a:lnTo>
                    <a:pt x="0" y="1"/>
                  </a:lnTo>
                  <a:lnTo>
                    <a:pt x="0" y="412"/>
                  </a:lnTo>
                  <a:lnTo>
                    <a:pt x="0" y="412"/>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16"/>
            <p:cNvSpPr/>
            <p:nvPr/>
          </p:nvSpPr>
          <p:spPr>
            <a:xfrm>
              <a:off x="3306850" y="2240325"/>
              <a:ext cx="800" cy="10325"/>
            </a:xfrm>
            <a:custGeom>
              <a:avLst/>
              <a:gdLst/>
              <a:ahLst/>
              <a:cxnLst/>
              <a:rect l="l" t="t" r="r" b="b"/>
              <a:pathLst>
                <a:path w="32" h="413" fill="none" extrusionOk="0">
                  <a:moveTo>
                    <a:pt x="0" y="1"/>
                  </a:moveTo>
                  <a:lnTo>
                    <a:pt x="32" y="1"/>
                  </a:lnTo>
                  <a:lnTo>
                    <a:pt x="32" y="412"/>
                  </a:lnTo>
                  <a:lnTo>
                    <a:pt x="0" y="412"/>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16"/>
            <p:cNvSpPr/>
            <p:nvPr/>
          </p:nvSpPr>
          <p:spPr>
            <a:xfrm>
              <a:off x="3307625" y="2240325"/>
              <a:ext cx="25" cy="10325"/>
            </a:xfrm>
            <a:custGeom>
              <a:avLst/>
              <a:gdLst/>
              <a:ahLst/>
              <a:cxnLst/>
              <a:rect l="l" t="t" r="r" b="b"/>
              <a:pathLst>
                <a:path w="1" h="413" fill="none" extrusionOk="0">
                  <a:moveTo>
                    <a:pt x="1" y="1"/>
                  </a:moveTo>
                  <a:lnTo>
                    <a:pt x="1" y="1"/>
                  </a:lnTo>
                  <a:lnTo>
                    <a:pt x="1" y="412"/>
                  </a:lnTo>
                  <a:lnTo>
                    <a:pt x="1" y="412"/>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16"/>
            <p:cNvSpPr/>
            <p:nvPr/>
          </p:nvSpPr>
          <p:spPr>
            <a:xfrm>
              <a:off x="3307625" y="2240325"/>
              <a:ext cx="25" cy="10325"/>
            </a:xfrm>
            <a:custGeom>
              <a:avLst/>
              <a:gdLst/>
              <a:ahLst/>
              <a:cxnLst/>
              <a:rect l="l" t="t" r="r" b="b"/>
              <a:pathLst>
                <a:path w="1" h="413" fill="none" extrusionOk="0">
                  <a:moveTo>
                    <a:pt x="1" y="1"/>
                  </a:moveTo>
                  <a:lnTo>
                    <a:pt x="1" y="1"/>
                  </a:lnTo>
                  <a:lnTo>
                    <a:pt x="1" y="412"/>
                  </a:lnTo>
                  <a:lnTo>
                    <a:pt x="1" y="412"/>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16"/>
            <p:cNvSpPr/>
            <p:nvPr/>
          </p:nvSpPr>
          <p:spPr>
            <a:xfrm>
              <a:off x="3307625" y="2240325"/>
              <a:ext cx="25" cy="10325"/>
            </a:xfrm>
            <a:custGeom>
              <a:avLst/>
              <a:gdLst/>
              <a:ahLst/>
              <a:cxnLst/>
              <a:rect l="l" t="t" r="r" b="b"/>
              <a:pathLst>
                <a:path w="1" h="413" fill="none" extrusionOk="0">
                  <a:moveTo>
                    <a:pt x="1" y="1"/>
                  </a:moveTo>
                  <a:lnTo>
                    <a:pt x="1" y="1"/>
                  </a:lnTo>
                  <a:lnTo>
                    <a:pt x="1" y="412"/>
                  </a:lnTo>
                  <a:lnTo>
                    <a:pt x="1" y="412"/>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16"/>
            <p:cNvSpPr/>
            <p:nvPr/>
          </p:nvSpPr>
          <p:spPr>
            <a:xfrm>
              <a:off x="3308425" y="2240325"/>
              <a:ext cx="25" cy="10325"/>
            </a:xfrm>
            <a:custGeom>
              <a:avLst/>
              <a:gdLst/>
              <a:ahLst/>
              <a:cxnLst/>
              <a:rect l="l" t="t" r="r" b="b"/>
              <a:pathLst>
                <a:path w="1" h="413" fill="none" extrusionOk="0">
                  <a:moveTo>
                    <a:pt x="1" y="1"/>
                  </a:moveTo>
                  <a:lnTo>
                    <a:pt x="1" y="1"/>
                  </a:lnTo>
                  <a:lnTo>
                    <a:pt x="1" y="412"/>
                  </a:lnTo>
                  <a:lnTo>
                    <a:pt x="1" y="412"/>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16"/>
            <p:cNvSpPr/>
            <p:nvPr/>
          </p:nvSpPr>
          <p:spPr>
            <a:xfrm>
              <a:off x="3308425" y="2240325"/>
              <a:ext cx="25" cy="10325"/>
            </a:xfrm>
            <a:custGeom>
              <a:avLst/>
              <a:gdLst/>
              <a:ahLst/>
              <a:cxnLst/>
              <a:rect l="l" t="t" r="r" b="b"/>
              <a:pathLst>
                <a:path w="1" h="413" fill="none" extrusionOk="0">
                  <a:moveTo>
                    <a:pt x="1" y="1"/>
                  </a:moveTo>
                  <a:lnTo>
                    <a:pt x="1" y="1"/>
                  </a:lnTo>
                  <a:lnTo>
                    <a:pt x="1" y="412"/>
                  </a:lnTo>
                  <a:lnTo>
                    <a:pt x="1" y="412"/>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16"/>
            <p:cNvSpPr/>
            <p:nvPr/>
          </p:nvSpPr>
          <p:spPr>
            <a:xfrm>
              <a:off x="3308425" y="2240325"/>
              <a:ext cx="25" cy="10325"/>
            </a:xfrm>
            <a:custGeom>
              <a:avLst/>
              <a:gdLst/>
              <a:ahLst/>
              <a:cxnLst/>
              <a:rect l="l" t="t" r="r" b="b"/>
              <a:pathLst>
                <a:path w="1" h="413" fill="none" extrusionOk="0">
                  <a:moveTo>
                    <a:pt x="1" y="1"/>
                  </a:moveTo>
                  <a:lnTo>
                    <a:pt x="1" y="1"/>
                  </a:lnTo>
                  <a:lnTo>
                    <a:pt x="1" y="412"/>
                  </a:lnTo>
                  <a:lnTo>
                    <a:pt x="1" y="412"/>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16"/>
            <p:cNvSpPr/>
            <p:nvPr/>
          </p:nvSpPr>
          <p:spPr>
            <a:xfrm>
              <a:off x="3308425" y="2240325"/>
              <a:ext cx="825" cy="10325"/>
            </a:xfrm>
            <a:custGeom>
              <a:avLst/>
              <a:gdLst/>
              <a:ahLst/>
              <a:cxnLst/>
              <a:rect l="l" t="t" r="r" b="b"/>
              <a:pathLst>
                <a:path w="33" h="413" fill="none" extrusionOk="0">
                  <a:moveTo>
                    <a:pt x="1" y="1"/>
                  </a:moveTo>
                  <a:lnTo>
                    <a:pt x="32" y="1"/>
                  </a:lnTo>
                  <a:lnTo>
                    <a:pt x="32" y="412"/>
                  </a:lnTo>
                  <a:lnTo>
                    <a:pt x="1" y="412"/>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16"/>
            <p:cNvSpPr/>
            <p:nvPr/>
          </p:nvSpPr>
          <p:spPr>
            <a:xfrm>
              <a:off x="3309225" y="2240325"/>
              <a:ext cx="25" cy="10325"/>
            </a:xfrm>
            <a:custGeom>
              <a:avLst/>
              <a:gdLst/>
              <a:ahLst/>
              <a:cxnLst/>
              <a:rect l="l" t="t" r="r" b="b"/>
              <a:pathLst>
                <a:path w="1" h="413" fill="none" extrusionOk="0">
                  <a:moveTo>
                    <a:pt x="0" y="1"/>
                  </a:moveTo>
                  <a:lnTo>
                    <a:pt x="0" y="1"/>
                  </a:lnTo>
                  <a:lnTo>
                    <a:pt x="0" y="412"/>
                  </a:lnTo>
                  <a:lnTo>
                    <a:pt x="0" y="412"/>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16"/>
            <p:cNvSpPr/>
            <p:nvPr/>
          </p:nvSpPr>
          <p:spPr>
            <a:xfrm>
              <a:off x="3309225" y="2240325"/>
              <a:ext cx="25" cy="10325"/>
            </a:xfrm>
            <a:custGeom>
              <a:avLst/>
              <a:gdLst/>
              <a:ahLst/>
              <a:cxnLst/>
              <a:rect l="l" t="t" r="r" b="b"/>
              <a:pathLst>
                <a:path w="1" h="413" fill="none" extrusionOk="0">
                  <a:moveTo>
                    <a:pt x="0" y="1"/>
                  </a:moveTo>
                  <a:lnTo>
                    <a:pt x="0" y="1"/>
                  </a:lnTo>
                  <a:lnTo>
                    <a:pt x="0" y="412"/>
                  </a:lnTo>
                  <a:lnTo>
                    <a:pt x="0" y="412"/>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16"/>
            <p:cNvSpPr/>
            <p:nvPr/>
          </p:nvSpPr>
          <p:spPr>
            <a:xfrm>
              <a:off x="3309225" y="2240325"/>
              <a:ext cx="25" cy="10325"/>
            </a:xfrm>
            <a:custGeom>
              <a:avLst/>
              <a:gdLst/>
              <a:ahLst/>
              <a:cxnLst/>
              <a:rect l="l" t="t" r="r" b="b"/>
              <a:pathLst>
                <a:path w="1" h="413" fill="none" extrusionOk="0">
                  <a:moveTo>
                    <a:pt x="0" y="1"/>
                  </a:moveTo>
                  <a:lnTo>
                    <a:pt x="0" y="1"/>
                  </a:lnTo>
                  <a:lnTo>
                    <a:pt x="0" y="412"/>
                  </a:lnTo>
                  <a:lnTo>
                    <a:pt x="0" y="412"/>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16"/>
            <p:cNvSpPr/>
            <p:nvPr/>
          </p:nvSpPr>
          <p:spPr>
            <a:xfrm>
              <a:off x="3309225" y="2240325"/>
              <a:ext cx="800" cy="10325"/>
            </a:xfrm>
            <a:custGeom>
              <a:avLst/>
              <a:gdLst/>
              <a:ahLst/>
              <a:cxnLst/>
              <a:rect l="l" t="t" r="r" b="b"/>
              <a:pathLst>
                <a:path w="32" h="413" fill="none" extrusionOk="0">
                  <a:moveTo>
                    <a:pt x="0" y="1"/>
                  </a:moveTo>
                  <a:lnTo>
                    <a:pt x="32" y="1"/>
                  </a:lnTo>
                  <a:lnTo>
                    <a:pt x="32" y="412"/>
                  </a:lnTo>
                  <a:lnTo>
                    <a:pt x="0" y="412"/>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16"/>
            <p:cNvSpPr/>
            <p:nvPr/>
          </p:nvSpPr>
          <p:spPr>
            <a:xfrm>
              <a:off x="3310000" y="2240325"/>
              <a:ext cx="25" cy="10325"/>
            </a:xfrm>
            <a:custGeom>
              <a:avLst/>
              <a:gdLst/>
              <a:ahLst/>
              <a:cxnLst/>
              <a:rect l="l" t="t" r="r" b="b"/>
              <a:pathLst>
                <a:path w="1" h="413" fill="none" extrusionOk="0">
                  <a:moveTo>
                    <a:pt x="1" y="1"/>
                  </a:moveTo>
                  <a:lnTo>
                    <a:pt x="1" y="1"/>
                  </a:lnTo>
                  <a:lnTo>
                    <a:pt x="1" y="412"/>
                  </a:lnTo>
                  <a:lnTo>
                    <a:pt x="1" y="412"/>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16"/>
            <p:cNvSpPr/>
            <p:nvPr/>
          </p:nvSpPr>
          <p:spPr>
            <a:xfrm>
              <a:off x="3310000" y="2240325"/>
              <a:ext cx="25" cy="10325"/>
            </a:xfrm>
            <a:custGeom>
              <a:avLst/>
              <a:gdLst/>
              <a:ahLst/>
              <a:cxnLst/>
              <a:rect l="l" t="t" r="r" b="b"/>
              <a:pathLst>
                <a:path w="1" h="413" fill="none" extrusionOk="0">
                  <a:moveTo>
                    <a:pt x="1" y="1"/>
                  </a:moveTo>
                  <a:lnTo>
                    <a:pt x="1" y="1"/>
                  </a:lnTo>
                  <a:lnTo>
                    <a:pt x="1" y="412"/>
                  </a:lnTo>
                  <a:lnTo>
                    <a:pt x="1" y="412"/>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16"/>
            <p:cNvSpPr/>
            <p:nvPr/>
          </p:nvSpPr>
          <p:spPr>
            <a:xfrm>
              <a:off x="3310000" y="2240325"/>
              <a:ext cx="825" cy="10325"/>
            </a:xfrm>
            <a:custGeom>
              <a:avLst/>
              <a:gdLst/>
              <a:ahLst/>
              <a:cxnLst/>
              <a:rect l="l" t="t" r="r" b="b"/>
              <a:pathLst>
                <a:path w="33" h="413" fill="none" extrusionOk="0">
                  <a:moveTo>
                    <a:pt x="1" y="1"/>
                  </a:moveTo>
                  <a:lnTo>
                    <a:pt x="33" y="1"/>
                  </a:lnTo>
                  <a:lnTo>
                    <a:pt x="33" y="412"/>
                  </a:lnTo>
                  <a:lnTo>
                    <a:pt x="1" y="412"/>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16"/>
            <p:cNvSpPr/>
            <p:nvPr/>
          </p:nvSpPr>
          <p:spPr>
            <a:xfrm>
              <a:off x="3310800" y="2240325"/>
              <a:ext cx="25" cy="10325"/>
            </a:xfrm>
            <a:custGeom>
              <a:avLst/>
              <a:gdLst/>
              <a:ahLst/>
              <a:cxnLst/>
              <a:rect l="l" t="t" r="r" b="b"/>
              <a:pathLst>
                <a:path w="1" h="413" fill="none" extrusionOk="0">
                  <a:moveTo>
                    <a:pt x="1" y="1"/>
                  </a:moveTo>
                  <a:lnTo>
                    <a:pt x="1" y="1"/>
                  </a:lnTo>
                  <a:lnTo>
                    <a:pt x="1" y="412"/>
                  </a:lnTo>
                  <a:lnTo>
                    <a:pt x="1" y="412"/>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16"/>
            <p:cNvSpPr/>
            <p:nvPr/>
          </p:nvSpPr>
          <p:spPr>
            <a:xfrm>
              <a:off x="3310800" y="2240325"/>
              <a:ext cx="25" cy="10325"/>
            </a:xfrm>
            <a:custGeom>
              <a:avLst/>
              <a:gdLst/>
              <a:ahLst/>
              <a:cxnLst/>
              <a:rect l="l" t="t" r="r" b="b"/>
              <a:pathLst>
                <a:path w="1" h="413" fill="none" extrusionOk="0">
                  <a:moveTo>
                    <a:pt x="1" y="1"/>
                  </a:moveTo>
                  <a:lnTo>
                    <a:pt x="1" y="1"/>
                  </a:lnTo>
                  <a:lnTo>
                    <a:pt x="1" y="412"/>
                  </a:lnTo>
                  <a:lnTo>
                    <a:pt x="1" y="412"/>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16"/>
            <p:cNvSpPr/>
            <p:nvPr/>
          </p:nvSpPr>
          <p:spPr>
            <a:xfrm>
              <a:off x="3310800" y="2240325"/>
              <a:ext cx="825" cy="10325"/>
            </a:xfrm>
            <a:custGeom>
              <a:avLst/>
              <a:gdLst/>
              <a:ahLst/>
              <a:cxnLst/>
              <a:rect l="l" t="t" r="r" b="b"/>
              <a:pathLst>
                <a:path w="33" h="413" fill="none" extrusionOk="0">
                  <a:moveTo>
                    <a:pt x="1" y="1"/>
                  </a:moveTo>
                  <a:lnTo>
                    <a:pt x="32" y="1"/>
                  </a:lnTo>
                  <a:lnTo>
                    <a:pt x="32" y="412"/>
                  </a:lnTo>
                  <a:lnTo>
                    <a:pt x="1" y="412"/>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16"/>
            <p:cNvSpPr/>
            <p:nvPr/>
          </p:nvSpPr>
          <p:spPr>
            <a:xfrm>
              <a:off x="3311600" y="2240325"/>
              <a:ext cx="25" cy="10325"/>
            </a:xfrm>
            <a:custGeom>
              <a:avLst/>
              <a:gdLst/>
              <a:ahLst/>
              <a:cxnLst/>
              <a:rect l="l" t="t" r="r" b="b"/>
              <a:pathLst>
                <a:path w="1" h="413" fill="none" extrusionOk="0">
                  <a:moveTo>
                    <a:pt x="0" y="1"/>
                  </a:moveTo>
                  <a:lnTo>
                    <a:pt x="0" y="1"/>
                  </a:lnTo>
                  <a:lnTo>
                    <a:pt x="0" y="412"/>
                  </a:lnTo>
                  <a:lnTo>
                    <a:pt x="0" y="412"/>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16"/>
            <p:cNvSpPr/>
            <p:nvPr/>
          </p:nvSpPr>
          <p:spPr>
            <a:xfrm>
              <a:off x="3311600" y="2240325"/>
              <a:ext cx="25" cy="10325"/>
            </a:xfrm>
            <a:custGeom>
              <a:avLst/>
              <a:gdLst/>
              <a:ahLst/>
              <a:cxnLst/>
              <a:rect l="l" t="t" r="r" b="b"/>
              <a:pathLst>
                <a:path w="1" h="413" fill="none" extrusionOk="0">
                  <a:moveTo>
                    <a:pt x="0" y="1"/>
                  </a:moveTo>
                  <a:lnTo>
                    <a:pt x="0" y="1"/>
                  </a:lnTo>
                  <a:lnTo>
                    <a:pt x="0" y="412"/>
                  </a:lnTo>
                  <a:lnTo>
                    <a:pt x="0" y="412"/>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16"/>
            <p:cNvSpPr/>
            <p:nvPr/>
          </p:nvSpPr>
          <p:spPr>
            <a:xfrm>
              <a:off x="3311600" y="2240325"/>
              <a:ext cx="25" cy="10325"/>
            </a:xfrm>
            <a:custGeom>
              <a:avLst/>
              <a:gdLst/>
              <a:ahLst/>
              <a:cxnLst/>
              <a:rect l="l" t="t" r="r" b="b"/>
              <a:pathLst>
                <a:path w="1" h="413" fill="none" extrusionOk="0">
                  <a:moveTo>
                    <a:pt x="0" y="1"/>
                  </a:moveTo>
                  <a:lnTo>
                    <a:pt x="0" y="1"/>
                  </a:lnTo>
                  <a:lnTo>
                    <a:pt x="0" y="412"/>
                  </a:lnTo>
                  <a:lnTo>
                    <a:pt x="0" y="412"/>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16"/>
            <p:cNvSpPr/>
            <p:nvPr/>
          </p:nvSpPr>
          <p:spPr>
            <a:xfrm>
              <a:off x="3312375" y="2240325"/>
              <a:ext cx="25" cy="10325"/>
            </a:xfrm>
            <a:custGeom>
              <a:avLst/>
              <a:gdLst/>
              <a:ahLst/>
              <a:cxnLst/>
              <a:rect l="l" t="t" r="r" b="b"/>
              <a:pathLst>
                <a:path w="1" h="413" fill="none" extrusionOk="0">
                  <a:moveTo>
                    <a:pt x="1" y="1"/>
                  </a:moveTo>
                  <a:lnTo>
                    <a:pt x="1" y="1"/>
                  </a:lnTo>
                  <a:lnTo>
                    <a:pt x="1" y="412"/>
                  </a:lnTo>
                  <a:lnTo>
                    <a:pt x="1" y="412"/>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16"/>
            <p:cNvSpPr/>
            <p:nvPr/>
          </p:nvSpPr>
          <p:spPr>
            <a:xfrm>
              <a:off x="3743875" y="1532525"/>
              <a:ext cx="3261950" cy="581150"/>
            </a:xfrm>
            <a:custGeom>
              <a:avLst/>
              <a:gdLst/>
              <a:ahLst/>
              <a:cxnLst/>
              <a:rect l="l" t="t" r="r" b="b"/>
              <a:pathLst>
                <a:path w="130478" h="23246" extrusionOk="0">
                  <a:moveTo>
                    <a:pt x="37655" y="1"/>
                  </a:moveTo>
                  <a:cubicBezTo>
                    <a:pt x="35755" y="1"/>
                    <a:pt x="34235" y="1521"/>
                    <a:pt x="34235" y="3421"/>
                  </a:cubicBezTo>
                  <a:lnTo>
                    <a:pt x="34235" y="7886"/>
                  </a:lnTo>
                  <a:cubicBezTo>
                    <a:pt x="34184" y="10056"/>
                    <a:pt x="32677" y="11243"/>
                    <a:pt x="31005" y="11243"/>
                  </a:cubicBezTo>
                  <a:cubicBezTo>
                    <a:pt x="29529" y="11243"/>
                    <a:pt x="27924" y="10319"/>
                    <a:pt x="27078" y="8330"/>
                  </a:cubicBezTo>
                  <a:cubicBezTo>
                    <a:pt x="25811" y="5384"/>
                    <a:pt x="22866" y="3294"/>
                    <a:pt x="19445" y="3294"/>
                  </a:cubicBezTo>
                  <a:cubicBezTo>
                    <a:pt x="16089" y="3294"/>
                    <a:pt x="13207" y="5289"/>
                    <a:pt x="11877" y="8140"/>
                  </a:cubicBezTo>
                  <a:lnTo>
                    <a:pt x="11877" y="8108"/>
                  </a:lnTo>
                  <a:cubicBezTo>
                    <a:pt x="10663" y="10419"/>
                    <a:pt x="8778" y="11302"/>
                    <a:pt x="7097" y="11302"/>
                  </a:cubicBezTo>
                  <a:cubicBezTo>
                    <a:pt x="6497" y="11302"/>
                    <a:pt x="5924" y="11190"/>
                    <a:pt x="5416" y="10990"/>
                  </a:cubicBezTo>
                  <a:cubicBezTo>
                    <a:pt x="5353" y="10958"/>
                    <a:pt x="5289" y="10926"/>
                    <a:pt x="5226" y="10895"/>
                  </a:cubicBezTo>
                  <a:cubicBezTo>
                    <a:pt x="5163" y="10863"/>
                    <a:pt x="5099" y="10831"/>
                    <a:pt x="5068" y="10831"/>
                  </a:cubicBezTo>
                  <a:cubicBezTo>
                    <a:pt x="5004" y="10768"/>
                    <a:pt x="4909" y="10736"/>
                    <a:pt x="4846" y="10705"/>
                  </a:cubicBezTo>
                  <a:cubicBezTo>
                    <a:pt x="4339" y="10388"/>
                    <a:pt x="4086" y="10008"/>
                    <a:pt x="3833" y="9850"/>
                  </a:cubicBezTo>
                  <a:cubicBezTo>
                    <a:pt x="3421" y="9501"/>
                    <a:pt x="2914" y="9280"/>
                    <a:pt x="2344" y="9280"/>
                  </a:cubicBezTo>
                  <a:cubicBezTo>
                    <a:pt x="1046" y="9280"/>
                    <a:pt x="1" y="10325"/>
                    <a:pt x="1" y="11623"/>
                  </a:cubicBezTo>
                  <a:cubicBezTo>
                    <a:pt x="1" y="12922"/>
                    <a:pt x="1046" y="13967"/>
                    <a:pt x="2344" y="13967"/>
                  </a:cubicBezTo>
                  <a:cubicBezTo>
                    <a:pt x="2914" y="13967"/>
                    <a:pt x="3421" y="13777"/>
                    <a:pt x="3833" y="13428"/>
                  </a:cubicBezTo>
                  <a:cubicBezTo>
                    <a:pt x="4086" y="13238"/>
                    <a:pt x="4339" y="12890"/>
                    <a:pt x="4846" y="12573"/>
                  </a:cubicBezTo>
                  <a:cubicBezTo>
                    <a:pt x="4846" y="12573"/>
                    <a:pt x="4846" y="12541"/>
                    <a:pt x="4846" y="12541"/>
                  </a:cubicBezTo>
                  <a:cubicBezTo>
                    <a:pt x="4909" y="12510"/>
                    <a:pt x="4973" y="12478"/>
                    <a:pt x="5068" y="12446"/>
                  </a:cubicBezTo>
                  <a:cubicBezTo>
                    <a:pt x="5099" y="12415"/>
                    <a:pt x="5163" y="12383"/>
                    <a:pt x="5226" y="12351"/>
                  </a:cubicBezTo>
                  <a:cubicBezTo>
                    <a:pt x="5289" y="12320"/>
                    <a:pt x="5353" y="12288"/>
                    <a:pt x="5416" y="12288"/>
                  </a:cubicBezTo>
                  <a:cubicBezTo>
                    <a:pt x="5928" y="12078"/>
                    <a:pt x="6507" y="11962"/>
                    <a:pt x="7111" y="11962"/>
                  </a:cubicBezTo>
                  <a:cubicBezTo>
                    <a:pt x="8789" y="11962"/>
                    <a:pt x="10666" y="12857"/>
                    <a:pt x="11877" y="15138"/>
                  </a:cubicBezTo>
                  <a:cubicBezTo>
                    <a:pt x="13207" y="17989"/>
                    <a:pt x="16089" y="19952"/>
                    <a:pt x="19445" y="19952"/>
                  </a:cubicBezTo>
                  <a:cubicBezTo>
                    <a:pt x="22866" y="19952"/>
                    <a:pt x="25811" y="17894"/>
                    <a:pt x="27078" y="14917"/>
                  </a:cubicBezTo>
                  <a:lnTo>
                    <a:pt x="27078" y="14948"/>
                  </a:lnTo>
                  <a:cubicBezTo>
                    <a:pt x="27924" y="12959"/>
                    <a:pt x="29522" y="12034"/>
                    <a:pt x="30994" y="12034"/>
                  </a:cubicBezTo>
                  <a:cubicBezTo>
                    <a:pt x="32662" y="12034"/>
                    <a:pt x="34168" y="13222"/>
                    <a:pt x="34235" y="15392"/>
                  </a:cubicBezTo>
                  <a:lnTo>
                    <a:pt x="34235" y="19825"/>
                  </a:lnTo>
                  <a:cubicBezTo>
                    <a:pt x="34235" y="21725"/>
                    <a:pt x="35755" y="23246"/>
                    <a:pt x="37655" y="23246"/>
                  </a:cubicBezTo>
                  <a:lnTo>
                    <a:pt x="127025" y="23246"/>
                  </a:lnTo>
                  <a:cubicBezTo>
                    <a:pt x="128925" y="23246"/>
                    <a:pt x="130477" y="21725"/>
                    <a:pt x="130477" y="19825"/>
                  </a:cubicBezTo>
                  <a:lnTo>
                    <a:pt x="130477" y="3421"/>
                  </a:lnTo>
                  <a:cubicBezTo>
                    <a:pt x="130477" y="1521"/>
                    <a:pt x="128925" y="1"/>
                    <a:pt x="127025"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16"/>
            <p:cNvSpPr/>
            <p:nvPr/>
          </p:nvSpPr>
          <p:spPr>
            <a:xfrm>
              <a:off x="4059775" y="1652875"/>
              <a:ext cx="340475" cy="340450"/>
            </a:xfrm>
            <a:custGeom>
              <a:avLst/>
              <a:gdLst/>
              <a:ahLst/>
              <a:cxnLst/>
              <a:rect l="l" t="t" r="r" b="b"/>
              <a:pathLst>
                <a:path w="13619" h="13618" extrusionOk="0">
                  <a:moveTo>
                    <a:pt x="6809" y="0"/>
                  </a:moveTo>
                  <a:cubicBezTo>
                    <a:pt x="3041" y="0"/>
                    <a:pt x="1" y="3041"/>
                    <a:pt x="1" y="6809"/>
                  </a:cubicBezTo>
                  <a:cubicBezTo>
                    <a:pt x="1" y="10578"/>
                    <a:pt x="3041" y="13618"/>
                    <a:pt x="6809" y="13618"/>
                  </a:cubicBezTo>
                  <a:cubicBezTo>
                    <a:pt x="10578" y="13618"/>
                    <a:pt x="13618" y="10578"/>
                    <a:pt x="13618" y="6809"/>
                  </a:cubicBezTo>
                  <a:cubicBezTo>
                    <a:pt x="13618" y="3041"/>
                    <a:pt x="10578" y="0"/>
                    <a:pt x="68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16"/>
            <p:cNvSpPr/>
            <p:nvPr/>
          </p:nvSpPr>
          <p:spPr>
            <a:xfrm>
              <a:off x="3771600" y="1793000"/>
              <a:ext cx="60975" cy="61000"/>
            </a:xfrm>
            <a:custGeom>
              <a:avLst/>
              <a:gdLst/>
              <a:ahLst/>
              <a:cxnLst/>
              <a:rect l="l" t="t" r="r" b="b"/>
              <a:pathLst>
                <a:path w="2439" h="2440" extrusionOk="0">
                  <a:moveTo>
                    <a:pt x="2439" y="1204"/>
                  </a:moveTo>
                  <a:cubicBezTo>
                    <a:pt x="2439" y="1869"/>
                    <a:pt x="1900" y="2439"/>
                    <a:pt x="1235" y="2439"/>
                  </a:cubicBezTo>
                  <a:cubicBezTo>
                    <a:pt x="538" y="2439"/>
                    <a:pt x="0" y="1869"/>
                    <a:pt x="0" y="1204"/>
                  </a:cubicBezTo>
                  <a:cubicBezTo>
                    <a:pt x="0" y="539"/>
                    <a:pt x="538" y="1"/>
                    <a:pt x="1235" y="1"/>
                  </a:cubicBezTo>
                  <a:cubicBezTo>
                    <a:pt x="1900" y="1"/>
                    <a:pt x="2439" y="539"/>
                    <a:pt x="2439" y="1204"/>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16"/>
            <p:cNvSpPr/>
            <p:nvPr/>
          </p:nvSpPr>
          <p:spPr>
            <a:xfrm>
              <a:off x="4631400" y="1564200"/>
              <a:ext cx="2341950" cy="517800"/>
            </a:xfrm>
            <a:custGeom>
              <a:avLst/>
              <a:gdLst/>
              <a:ahLst/>
              <a:cxnLst/>
              <a:rect l="l" t="t" r="r" b="b"/>
              <a:pathLst>
                <a:path w="93678" h="20712" extrusionOk="0">
                  <a:moveTo>
                    <a:pt x="2154" y="0"/>
                  </a:moveTo>
                  <a:cubicBezTo>
                    <a:pt x="982" y="0"/>
                    <a:pt x="1" y="982"/>
                    <a:pt x="1" y="2154"/>
                  </a:cubicBezTo>
                  <a:lnTo>
                    <a:pt x="1" y="18558"/>
                  </a:lnTo>
                  <a:cubicBezTo>
                    <a:pt x="1" y="19730"/>
                    <a:pt x="982" y="20712"/>
                    <a:pt x="2154" y="20712"/>
                  </a:cubicBezTo>
                  <a:lnTo>
                    <a:pt x="91524" y="20712"/>
                  </a:lnTo>
                  <a:cubicBezTo>
                    <a:pt x="92728" y="20712"/>
                    <a:pt x="93678" y="19730"/>
                    <a:pt x="93678" y="18558"/>
                  </a:cubicBezTo>
                  <a:lnTo>
                    <a:pt x="93678" y="2154"/>
                  </a:lnTo>
                  <a:cubicBezTo>
                    <a:pt x="93678" y="982"/>
                    <a:pt x="92728" y="0"/>
                    <a:pt x="915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16"/>
            <p:cNvSpPr/>
            <p:nvPr/>
          </p:nvSpPr>
          <p:spPr>
            <a:xfrm>
              <a:off x="4136575" y="1720175"/>
              <a:ext cx="186075" cy="205875"/>
            </a:xfrm>
            <a:custGeom>
              <a:avLst/>
              <a:gdLst/>
              <a:ahLst/>
              <a:cxnLst/>
              <a:rect l="l" t="t" r="r" b="b"/>
              <a:pathLst>
                <a:path w="7443" h="8235" extrusionOk="0">
                  <a:moveTo>
                    <a:pt x="3737" y="317"/>
                  </a:moveTo>
                  <a:lnTo>
                    <a:pt x="7094" y="1140"/>
                  </a:lnTo>
                  <a:cubicBezTo>
                    <a:pt x="7094" y="2565"/>
                    <a:pt x="6778" y="6682"/>
                    <a:pt x="3737" y="7917"/>
                  </a:cubicBezTo>
                  <a:cubicBezTo>
                    <a:pt x="507" y="6619"/>
                    <a:pt x="381" y="2090"/>
                    <a:pt x="381" y="1140"/>
                  </a:cubicBezTo>
                  <a:lnTo>
                    <a:pt x="3737" y="317"/>
                  </a:lnTo>
                  <a:close/>
                  <a:moveTo>
                    <a:pt x="3706" y="0"/>
                  </a:moveTo>
                  <a:lnTo>
                    <a:pt x="191" y="855"/>
                  </a:lnTo>
                  <a:cubicBezTo>
                    <a:pt x="127" y="855"/>
                    <a:pt x="64" y="919"/>
                    <a:pt x="64" y="982"/>
                  </a:cubicBezTo>
                  <a:cubicBezTo>
                    <a:pt x="64" y="1584"/>
                    <a:pt x="0" y="6809"/>
                    <a:pt x="3674" y="8234"/>
                  </a:cubicBezTo>
                  <a:lnTo>
                    <a:pt x="3801" y="8234"/>
                  </a:lnTo>
                  <a:cubicBezTo>
                    <a:pt x="7158" y="6936"/>
                    <a:pt x="7443" y="2375"/>
                    <a:pt x="7443" y="1014"/>
                  </a:cubicBezTo>
                  <a:cubicBezTo>
                    <a:pt x="7443" y="950"/>
                    <a:pt x="7379" y="887"/>
                    <a:pt x="7316" y="855"/>
                  </a:cubicBezTo>
                  <a:lnTo>
                    <a:pt x="3769" y="0"/>
                  </a:lnTo>
                  <a:close/>
                </a:path>
              </a:pathLst>
            </a:custGeom>
            <a:solidFill>
              <a:srgbClr val="F2A365"/>
            </a:solidFill>
            <a:ln w="2375" cap="flat" cmpd="sng">
              <a:solidFill>
                <a:srgbClr val="F2A36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16"/>
            <p:cNvSpPr/>
            <p:nvPr/>
          </p:nvSpPr>
          <p:spPr>
            <a:xfrm>
              <a:off x="4199125" y="1760425"/>
              <a:ext cx="60975" cy="111775"/>
            </a:xfrm>
            <a:custGeom>
              <a:avLst/>
              <a:gdLst/>
              <a:ahLst/>
              <a:cxnLst/>
              <a:rect l="l" t="t" r="r" b="b"/>
              <a:pathLst>
                <a:path w="2439" h="4471" extrusionOk="0">
                  <a:moveTo>
                    <a:pt x="1235" y="322"/>
                  </a:moveTo>
                  <a:cubicBezTo>
                    <a:pt x="1425" y="322"/>
                    <a:pt x="1615" y="385"/>
                    <a:pt x="1774" y="512"/>
                  </a:cubicBezTo>
                  <a:cubicBezTo>
                    <a:pt x="1996" y="670"/>
                    <a:pt x="2122" y="924"/>
                    <a:pt x="2122" y="1177"/>
                  </a:cubicBezTo>
                  <a:cubicBezTo>
                    <a:pt x="2122" y="1494"/>
                    <a:pt x="1964" y="1747"/>
                    <a:pt x="1710" y="1905"/>
                  </a:cubicBezTo>
                  <a:cubicBezTo>
                    <a:pt x="1647" y="1937"/>
                    <a:pt x="1615" y="2000"/>
                    <a:pt x="1615" y="2064"/>
                  </a:cubicBezTo>
                  <a:lnTo>
                    <a:pt x="1774" y="3584"/>
                  </a:lnTo>
                  <a:cubicBezTo>
                    <a:pt x="1774" y="3742"/>
                    <a:pt x="1710" y="3869"/>
                    <a:pt x="1615" y="3964"/>
                  </a:cubicBezTo>
                  <a:cubicBezTo>
                    <a:pt x="1520" y="4075"/>
                    <a:pt x="1378" y="4130"/>
                    <a:pt x="1235" y="4130"/>
                  </a:cubicBezTo>
                  <a:cubicBezTo>
                    <a:pt x="1093" y="4130"/>
                    <a:pt x="950" y="4075"/>
                    <a:pt x="855" y="3964"/>
                  </a:cubicBezTo>
                  <a:cubicBezTo>
                    <a:pt x="760" y="3869"/>
                    <a:pt x="729" y="3742"/>
                    <a:pt x="729" y="3584"/>
                  </a:cubicBezTo>
                  <a:lnTo>
                    <a:pt x="855" y="2064"/>
                  </a:lnTo>
                  <a:cubicBezTo>
                    <a:pt x="855" y="2000"/>
                    <a:pt x="824" y="1937"/>
                    <a:pt x="792" y="1905"/>
                  </a:cubicBezTo>
                  <a:cubicBezTo>
                    <a:pt x="475" y="1715"/>
                    <a:pt x="317" y="1367"/>
                    <a:pt x="380" y="1019"/>
                  </a:cubicBezTo>
                  <a:cubicBezTo>
                    <a:pt x="475" y="670"/>
                    <a:pt x="729" y="417"/>
                    <a:pt x="1045" y="354"/>
                  </a:cubicBezTo>
                  <a:cubicBezTo>
                    <a:pt x="1109" y="322"/>
                    <a:pt x="1172" y="322"/>
                    <a:pt x="1235" y="322"/>
                  </a:cubicBezTo>
                  <a:close/>
                  <a:moveTo>
                    <a:pt x="1247" y="0"/>
                  </a:moveTo>
                  <a:cubicBezTo>
                    <a:pt x="1149" y="0"/>
                    <a:pt x="1050" y="12"/>
                    <a:pt x="950" y="37"/>
                  </a:cubicBezTo>
                  <a:cubicBezTo>
                    <a:pt x="539" y="132"/>
                    <a:pt x="159" y="480"/>
                    <a:pt x="95" y="924"/>
                  </a:cubicBezTo>
                  <a:cubicBezTo>
                    <a:pt x="0" y="1399"/>
                    <a:pt x="159" y="1842"/>
                    <a:pt x="539" y="2127"/>
                  </a:cubicBezTo>
                  <a:lnTo>
                    <a:pt x="412" y="3552"/>
                  </a:lnTo>
                  <a:cubicBezTo>
                    <a:pt x="380" y="3774"/>
                    <a:pt x="475" y="4027"/>
                    <a:pt x="634" y="4186"/>
                  </a:cubicBezTo>
                  <a:cubicBezTo>
                    <a:pt x="792" y="4376"/>
                    <a:pt x="1014" y="4471"/>
                    <a:pt x="1235" y="4471"/>
                  </a:cubicBezTo>
                  <a:cubicBezTo>
                    <a:pt x="1489" y="4471"/>
                    <a:pt x="1710" y="4376"/>
                    <a:pt x="1869" y="4186"/>
                  </a:cubicBezTo>
                  <a:cubicBezTo>
                    <a:pt x="2027" y="4027"/>
                    <a:pt x="2091" y="3774"/>
                    <a:pt x="2091" y="3552"/>
                  </a:cubicBezTo>
                  <a:lnTo>
                    <a:pt x="1964" y="2127"/>
                  </a:lnTo>
                  <a:cubicBezTo>
                    <a:pt x="2249" y="1905"/>
                    <a:pt x="2439" y="1557"/>
                    <a:pt x="2439" y="1177"/>
                  </a:cubicBezTo>
                  <a:cubicBezTo>
                    <a:pt x="2439" y="829"/>
                    <a:pt x="2281" y="480"/>
                    <a:pt x="1996" y="259"/>
                  </a:cubicBezTo>
                  <a:cubicBezTo>
                    <a:pt x="1785" y="95"/>
                    <a:pt x="1523" y="0"/>
                    <a:pt x="1247" y="0"/>
                  </a:cubicBezTo>
                  <a:close/>
                </a:path>
              </a:pathLst>
            </a:custGeom>
            <a:solidFill>
              <a:srgbClr val="F2A365"/>
            </a:solidFill>
            <a:ln w="2375" cap="flat" cmpd="sng">
              <a:solidFill>
                <a:srgbClr val="F2A36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16"/>
            <p:cNvSpPr/>
            <p:nvPr/>
          </p:nvSpPr>
          <p:spPr>
            <a:xfrm>
              <a:off x="595975" y="2986125"/>
              <a:ext cx="3262725" cy="581950"/>
            </a:xfrm>
            <a:custGeom>
              <a:avLst/>
              <a:gdLst/>
              <a:ahLst/>
              <a:cxnLst/>
              <a:rect l="l" t="t" r="r" b="b"/>
              <a:pathLst>
                <a:path w="130509" h="23278" extrusionOk="0">
                  <a:moveTo>
                    <a:pt x="3421" y="1"/>
                  </a:moveTo>
                  <a:cubicBezTo>
                    <a:pt x="1521" y="1"/>
                    <a:pt x="0" y="1552"/>
                    <a:pt x="0" y="3453"/>
                  </a:cubicBezTo>
                  <a:lnTo>
                    <a:pt x="0" y="19825"/>
                  </a:lnTo>
                  <a:cubicBezTo>
                    <a:pt x="0" y="21726"/>
                    <a:pt x="1521" y="23277"/>
                    <a:pt x="3421" y="23277"/>
                  </a:cubicBezTo>
                  <a:lnTo>
                    <a:pt x="92822" y="23277"/>
                  </a:lnTo>
                  <a:cubicBezTo>
                    <a:pt x="94723" y="23277"/>
                    <a:pt x="96274" y="21726"/>
                    <a:pt x="96274" y="19825"/>
                  </a:cubicBezTo>
                  <a:lnTo>
                    <a:pt x="96274" y="15392"/>
                  </a:lnTo>
                  <a:cubicBezTo>
                    <a:pt x="96325" y="13222"/>
                    <a:pt x="97823" y="12035"/>
                    <a:pt x="99487" y="12035"/>
                  </a:cubicBezTo>
                  <a:cubicBezTo>
                    <a:pt x="100956" y="12035"/>
                    <a:pt x="102554" y="12959"/>
                    <a:pt x="103400" y="14948"/>
                  </a:cubicBezTo>
                  <a:cubicBezTo>
                    <a:pt x="104667" y="17894"/>
                    <a:pt x="107612" y="19952"/>
                    <a:pt x="111032" y="19952"/>
                  </a:cubicBezTo>
                  <a:cubicBezTo>
                    <a:pt x="114389" y="19952"/>
                    <a:pt x="117271" y="17989"/>
                    <a:pt x="118601" y="15138"/>
                  </a:cubicBezTo>
                  <a:cubicBezTo>
                    <a:pt x="119811" y="12857"/>
                    <a:pt x="121689" y="11962"/>
                    <a:pt x="123366" y="11962"/>
                  </a:cubicBezTo>
                  <a:cubicBezTo>
                    <a:pt x="123971" y="11962"/>
                    <a:pt x="124550" y="12078"/>
                    <a:pt x="125062" y="12288"/>
                  </a:cubicBezTo>
                  <a:cubicBezTo>
                    <a:pt x="125125" y="12320"/>
                    <a:pt x="125188" y="12352"/>
                    <a:pt x="125252" y="12383"/>
                  </a:cubicBezTo>
                  <a:cubicBezTo>
                    <a:pt x="125315" y="12383"/>
                    <a:pt x="125378" y="12415"/>
                    <a:pt x="125410" y="12447"/>
                  </a:cubicBezTo>
                  <a:cubicBezTo>
                    <a:pt x="125505" y="12478"/>
                    <a:pt x="125568" y="12510"/>
                    <a:pt x="125632" y="12573"/>
                  </a:cubicBezTo>
                  <a:cubicBezTo>
                    <a:pt x="126138" y="12890"/>
                    <a:pt x="126392" y="13238"/>
                    <a:pt x="126645" y="13428"/>
                  </a:cubicBezTo>
                  <a:cubicBezTo>
                    <a:pt x="127057" y="13777"/>
                    <a:pt x="127563" y="13967"/>
                    <a:pt x="128165" y="13967"/>
                  </a:cubicBezTo>
                  <a:cubicBezTo>
                    <a:pt x="129432" y="13967"/>
                    <a:pt x="130509" y="12922"/>
                    <a:pt x="130509" y="11623"/>
                  </a:cubicBezTo>
                  <a:cubicBezTo>
                    <a:pt x="130509" y="10356"/>
                    <a:pt x="129432" y="9280"/>
                    <a:pt x="128165" y="9280"/>
                  </a:cubicBezTo>
                  <a:cubicBezTo>
                    <a:pt x="127563" y="9280"/>
                    <a:pt x="127057" y="9501"/>
                    <a:pt x="126645" y="9850"/>
                  </a:cubicBezTo>
                  <a:cubicBezTo>
                    <a:pt x="126392" y="10040"/>
                    <a:pt x="126138" y="10388"/>
                    <a:pt x="125632" y="10705"/>
                  </a:cubicBezTo>
                  <a:cubicBezTo>
                    <a:pt x="125568" y="10736"/>
                    <a:pt x="125505" y="10800"/>
                    <a:pt x="125410" y="10831"/>
                  </a:cubicBezTo>
                  <a:cubicBezTo>
                    <a:pt x="125378" y="10863"/>
                    <a:pt x="125315" y="10895"/>
                    <a:pt x="125283" y="10895"/>
                  </a:cubicBezTo>
                  <a:cubicBezTo>
                    <a:pt x="125188" y="10926"/>
                    <a:pt x="125157" y="10958"/>
                    <a:pt x="125062" y="10990"/>
                  </a:cubicBezTo>
                  <a:cubicBezTo>
                    <a:pt x="124550" y="11200"/>
                    <a:pt x="123971" y="11316"/>
                    <a:pt x="123366" y="11316"/>
                  </a:cubicBezTo>
                  <a:cubicBezTo>
                    <a:pt x="121689" y="11316"/>
                    <a:pt x="119811" y="10421"/>
                    <a:pt x="118601" y="8140"/>
                  </a:cubicBezTo>
                  <a:cubicBezTo>
                    <a:pt x="117271" y="5289"/>
                    <a:pt x="114389" y="3294"/>
                    <a:pt x="111032" y="3294"/>
                  </a:cubicBezTo>
                  <a:cubicBezTo>
                    <a:pt x="107612" y="3294"/>
                    <a:pt x="104667" y="5384"/>
                    <a:pt x="103400" y="8330"/>
                  </a:cubicBezTo>
                  <a:cubicBezTo>
                    <a:pt x="102569" y="10319"/>
                    <a:pt x="100972" y="11244"/>
                    <a:pt x="99500" y="11244"/>
                  </a:cubicBezTo>
                  <a:cubicBezTo>
                    <a:pt x="97832" y="11244"/>
                    <a:pt x="96325" y="10056"/>
                    <a:pt x="96274" y="7886"/>
                  </a:cubicBezTo>
                  <a:lnTo>
                    <a:pt x="96274" y="3453"/>
                  </a:lnTo>
                  <a:cubicBezTo>
                    <a:pt x="96274" y="1552"/>
                    <a:pt x="94723" y="1"/>
                    <a:pt x="92822"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16"/>
            <p:cNvSpPr/>
            <p:nvPr/>
          </p:nvSpPr>
          <p:spPr>
            <a:xfrm>
              <a:off x="3201550" y="3106475"/>
              <a:ext cx="340475" cy="341250"/>
            </a:xfrm>
            <a:custGeom>
              <a:avLst/>
              <a:gdLst/>
              <a:ahLst/>
              <a:cxnLst/>
              <a:rect l="l" t="t" r="r" b="b"/>
              <a:pathLst>
                <a:path w="13619" h="13650" extrusionOk="0">
                  <a:moveTo>
                    <a:pt x="13618" y="6841"/>
                  </a:moveTo>
                  <a:cubicBezTo>
                    <a:pt x="13618" y="10578"/>
                    <a:pt x="10578" y="13650"/>
                    <a:pt x="6809" y="13650"/>
                  </a:cubicBezTo>
                  <a:cubicBezTo>
                    <a:pt x="3041" y="13650"/>
                    <a:pt x="0" y="10578"/>
                    <a:pt x="0" y="6841"/>
                  </a:cubicBezTo>
                  <a:cubicBezTo>
                    <a:pt x="0" y="3072"/>
                    <a:pt x="3041" y="0"/>
                    <a:pt x="6809" y="0"/>
                  </a:cubicBezTo>
                  <a:cubicBezTo>
                    <a:pt x="10578" y="0"/>
                    <a:pt x="13618" y="3072"/>
                    <a:pt x="13618" y="684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16"/>
            <p:cNvSpPr/>
            <p:nvPr/>
          </p:nvSpPr>
          <p:spPr>
            <a:xfrm>
              <a:off x="3769225" y="3246600"/>
              <a:ext cx="60975" cy="61000"/>
            </a:xfrm>
            <a:custGeom>
              <a:avLst/>
              <a:gdLst/>
              <a:ahLst/>
              <a:cxnLst/>
              <a:rect l="l" t="t" r="r" b="b"/>
              <a:pathLst>
                <a:path w="2439" h="2440" extrusionOk="0">
                  <a:moveTo>
                    <a:pt x="2439" y="1236"/>
                  </a:moveTo>
                  <a:cubicBezTo>
                    <a:pt x="2439" y="1901"/>
                    <a:pt x="1900" y="2439"/>
                    <a:pt x="1203" y="2439"/>
                  </a:cubicBezTo>
                  <a:cubicBezTo>
                    <a:pt x="538" y="2439"/>
                    <a:pt x="0" y="1901"/>
                    <a:pt x="0" y="1236"/>
                  </a:cubicBezTo>
                  <a:cubicBezTo>
                    <a:pt x="0" y="539"/>
                    <a:pt x="538" y="1"/>
                    <a:pt x="1203" y="1"/>
                  </a:cubicBezTo>
                  <a:cubicBezTo>
                    <a:pt x="1900" y="1"/>
                    <a:pt x="2439" y="539"/>
                    <a:pt x="2439" y="1236"/>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16"/>
            <p:cNvSpPr/>
            <p:nvPr/>
          </p:nvSpPr>
          <p:spPr>
            <a:xfrm>
              <a:off x="627650" y="3018600"/>
              <a:ext cx="2342725" cy="517000"/>
            </a:xfrm>
            <a:custGeom>
              <a:avLst/>
              <a:gdLst/>
              <a:ahLst/>
              <a:cxnLst/>
              <a:rect l="l" t="t" r="r" b="b"/>
              <a:pathLst>
                <a:path w="93709" h="20680" extrusionOk="0">
                  <a:moveTo>
                    <a:pt x="2154" y="0"/>
                  </a:moveTo>
                  <a:cubicBezTo>
                    <a:pt x="982" y="0"/>
                    <a:pt x="0" y="950"/>
                    <a:pt x="0" y="2154"/>
                  </a:cubicBezTo>
                  <a:lnTo>
                    <a:pt x="0" y="18526"/>
                  </a:lnTo>
                  <a:cubicBezTo>
                    <a:pt x="0" y="19730"/>
                    <a:pt x="982" y="20680"/>
                    <a:pt x="2154" y="20680"/>
                  </a:cubicBezTo>
                  <a:lnTo>
                    <a:pt x="91555" y="20680"/>
                  </a:lnTo>
                  <a:cubicBezTo>
                    <a:pt x="92759" y="20680"/>
                    <a:pt x="93709" y="19730"/>
                    <a:pt x="93709" y="18526"/>
                  </a:cubicBezTo>
                  <a:lnTo>
                    <a:pt x="93709" y="2154"/>
                  </a:lnTo>
                  <a:cubicBezTo>
                    <a:pt x="93709" y="950"/>
                    <a:pt x="92727" y="0"/>
                    <a:pt x="915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16"/>
            <p:cNvSpPr/>
            <p:nvPr/>
          </p:nvSpPr>
          <p:spPr>
            <a:xfrm>
              <a:off x="3298925" y="3161100"/>
              <a:ext cx="146500" cy="232800"/>
            </a:xfrm>
            <a:custGeom>
              <a:avLst/>
              <a:gdLst/>
              <a:ahLst/>
              <a:cxnLst/>
              <a:rect l="l" t="t" r="r" b="b"/>
              <a:pathLst>
                <a:path w="5860" h="9312" extrusionOk="0">
                  <a:moveTo>
                    <a:pt x="2914" y="1046"/>
                  </a:moveTo>
                  <a:cubicBezTo>
                    <a:pt x="3484" y="1046"/>
                    <a:pt x="3959" y="1521"/>
                    <a:pt x="3959" y="2154"/>
                  </a:cubicBezTo>
                  <a:lnTo>
                    <a:pt x="3959" y="3421"/>
                  </a:lnTo>
                  <a:lnTo>
                    <a:pt x="1901" y="3421"/>
                  </a:lnTo>
                  <a:lnTo>
                    <a:pt x="1901" y="2154"/>
                  </a:lnTo>
                  <a:cubicBezTo>
                    <a:pt x="1901" y="1521"/>
                    <a:pt x="2344" y="1046"/>
                    <a:pt x="2914" y="1046"/>
                  </a:cubicBezTo>
                  <a:close/>
                  <a:moveTo>
                    <a:pt x="2914" y="317"/>
                  </a:moveTo>
                  <a:cubicBezTo>
                    <a:pt x="3833" y="317"/>
                    <a:pt x="4593" y="1046"/>
                    <a:pt x="4593" y="1964"/>
                  </a:cubicBezTo>
                  <a:lnTo>
                    <a:pt x="4593" y="3421"/>
                  </a:lnTo>
                  <a:lnTo>
                    <a:pt x="4276" y="3421"/>
                  </a:lnTo>
                  <a:lnTo>
                    <a:pt x="4276" y="2122"/>
                  </a:lnTo>
                  <a:cubicBezTo>
                    <a:pt x="4276" y="1362"/>
                    <a:pt x="3674" y="729"/>
                    <a:pt x="2914" y="729"/>
                  </a:cubicBezTo>
                  <a:cubicBezTo>
                    <a:pt x="2186" y="729"/>
                    <a:pt x="1584" y="1362"/>
                    <a:pt x="1584" y="2122"/>
                  </a:cubicBezTo>
                  <a:lnTo>
                    <a:pt x="1584" y="3421"/>
                  </a:lnTo>
                  <a:lnTo>
                    <a:pt x="1267" y="3421"/>
                  </a:lnTo>
                  <a:lnTo>
                    <a:pt x="1267" y="1964"/>
                  </a:lnTo>
                  <a:cubicBezTo>
                    <a:pt x="1267" y="1046"/>
                    <a:pt x="1996" y="317"/>
                    <a:pt x="2914" y="317"/>
                  </a:cubicBezTo>
                  <a:close/>
                  <a:moveTo>
                    <a:pt x="5353" y="3737"/>
                  </a:moveTo>
                  <a:cubicBezTo>
                    <a:pt x="5448" y="3737"/>
                    <a:pt x="5543" y="3832"/>
                    <a:pt x="5543" y="3927"/>
                  </a:cubicBezTo>
                  <a:lnTo>
                    <a:pt x="5543" y="8804"/>
                  </a:lnTo>
                  <a:cubicBezTo>
                    <a:pt x="5543" y="8899"/>
                    <a:pt x="5448" y="8963"/>
                    <a:pt x="5353" y="8963"/>
                  </a:cubicBezTo>
                  <a:lnTo>
                    <a:pt x="476" y="8963"/>
                  </a:lnTo>
                  <a:cubicBezTo>
                    <a:pt x="381" y="8963"/>
                    <a:pt x="317" y="8899"/>
                    <a:pt x="317" y="8804"/>
                  </a:cubicBezTo>
                  <a:lnTo>
                    <a:pt x="317" y="3927"/>
                  </a:lnTo>
                  <a:cubicBezTo>
                    <a:pt x="317" y="3832"/>
                    <a:pt x="381" y="3737"/>
                    <a:pt x="476" y="3737"/>
                  </a:cubicBezTo>
                  <a:close/>
                  <a:moveTo>
                    <a:pt x="2914" y="1"/>
                  </a:moveTo>
                  <a:cubicBezTo>
                    <a:pt x="1837" y="1"/>
                    <a:pt x="951" y="887"/>
                    <a:pt x="951" y="1964"/>
                  </a:cubicBezTo>
                  <a:lnTo>
                    <a:pt x="951" y="3421"/>
                  </a:lnTo>
                  <a:lnTo>
                    <a:pt x="476" y="3421"/>
                  </a:lnTo>
                  <a:cubicBezTo>
                    <a:pt x="222" y="3421"/>
                    <a:pt x="1" y="3642"/>
                    <a:pt x="1" y="3927"/>
                  </a:cubicBezTo>
                  <a:lnTo>
                    <a:pt x="1" y="8804"/>
                  </a:lnTo>
                  <a:cubicBezTo>
                    <a:pt x="1" y="9089"/>
                    <a:pt x="222" y="9311"/>
                    <a:pt x="476" y="9311"/>
                  </a:cubicBezTo>
                  <a:lnTo>
                    <a:pt x="5353" y="9311"/>
                  </a:lnTo>
                  <a:cubicBezTo>
                    <a:pt x="5638" y="9311"/>
                    <a:pt x="5859" y="9089"/>
                    <a:pt x="5859" y="8804"/>
                  </a:cubicBezTo>
                  <a:lnTo>
                    <a:pt x="5859" y="3927"/>
                  </a:lnTo>
                  <a:cubicBezTo>
                    <a:pt x="5859" y="3642"/>
                    <a:pt x="5638" y="3421"/>
                    <a:pt x="5353" y="3421"/>
                  </a:cubicBezTo>
                  <a:lnTo>
                    <a:pt x="4909" y="3421"/>
                  </a:lnTo>
                  <a:lnTo>
                    <a:pt x="4909" y="1964"/>
                  </a:lnTo>
                  <a:cubicBezTo>
                    <a:pt x="4909" y="887"/>
                    <a:pt x="4023" y="1"/>
                    <a:pt x="2914" y="1"/>
                  </a:cubicBezTo>
                  <a:close/>
                </a:path>
              </a:pathLst>
            </a:custGeom>
            <a:solidFill>
              <a:srgbClr val="F2A365"/>
            </a:solidFill>
            <a:ln w="2375" cap="flat" cmpd="sng">
              <a:solidFill>
                <a:srgbClr val="F2A36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16"/>
            <p:cNvSpPr/>
            <p:nvPr/>
          </p:nvSpPr>
          <p:spPr>
            <a:xfrm>
              <a:off x="3346425" y="3280650"/>
              <a:ext cx="51500" cy="78400"/>
            </a:xfrm>
            <a:custGeom>
              <a:avLst/>
              <a:gdLst/>
              <a:ahLst/>
              <a:cxnLst/>
              <a:rect l="l" t="t" r="r" b="b"/>
              <a:pathLst>
                <a:path w="2060" h="3136" extrusionOk="0">
                  <a:moveTo>
                    <a:pt x="1014" y="317"/>
                  </a:moveTo>
                  <a:cubicBezTo>
                    <a:pt x="1426" y="317"/>
                    <a:pt x="1743" y="634"/>
                    <a:pt x="1743" y="1046"/>
                  </a:cubicBezTo>
                  <a:cubicBezTo>
                    <a:pt x="1743" y="1331"/>
                    <a:pt x="1553" y="1584"/>
                    <a:pt x="1299" y="1679"/>
                  </a:cubicBezTo>
                  <a:lnTo>
                    <a:pt x="1204" y="1742"/>
                  </a:lnTo>
                  <a:lnTo>
                    <a:pt x="1204" y="2756"/>
                  </a:lnTo>
                  <a:cubicBezTo>
                    <a:pt x="1204" y="2787"/>
                    <a:pt x="1173" y="2819"/>
                    <a:pt x="1109" y="2819"/>
                  </a:cubicBezTo>
                  <a:lnTo>
                    <a:pt x="919" y="2819"/>
                  </a:lnTo>
                  <a:cubicBezTo>
                    <a:pt x="856" y="2819"/>
                    <a:pt x="824" y="2787"/>
                    <a:pt x="824" y="2756"/>
                  </a:cubicBezTo>
                  <a:lnTo>
                    <a:pt x="824" y="1742"/>
                  </a:lnTo>
                  <a:lnTo>
                    <a:pt x="729" y="1679"/>
                  </a:lnTo>
                  <a:cubicBezTo>
                    <a:pt x="476" y="1584"/>
                    <a:pt x="317" y="1331"/>
                    <a:pt x="317" y="1046"/>
                  </a:cubicBezTo>
                  <a:cubicBezTo>
                    <a:pt x="317" y="634"/>
                    <a:pt x="634" y="317"/>
                    <a:pt x="1014" y="317"/>
                  </a:cubicBezTo>
                  <a:close/>
                  <a:moveTo>
                    <a:pt x="1014" y="1"/>
                  </a:moveTo>
                  <a:cubicBezTo>
                    <a:pt x="444" y="1"/>
                    <a:pt x="1" y="476"/>
                    <a:pt x="1" y="1046"/>
                  </a:cubicBezTo>
                  <a:cubicBezTo>
                    <a:pt x="1" y="1426"/>
                    <a:pt x="191" y="1742"/>
                    <a:pt x="507" y="1932"/>
                  </a:cubicBezTo>
                  <a:lnTo>
                    <a:pt x="507" y="2724"/>
                  </a:lnTo>
                  <a:cubicBezTo>
                    <a:pt x="507" y="2946"/>
                    <a:pt x="697" y="3136"/>
                    <a:pt x="919" y="3136"/>
                  </a:cubicBezTo>
                  <a:lnTo>
                    <a:pt x="1109" y="3136"/>
                  </a:lnTo>
                  <a:cubicBezTo>
                    <a:pt x="1363" y="3136"/>
                    <a:pt x="1521" y="2946"/>
                    <a:pt x="1521" y="2724"/>
                  </a:cubicBezTo>
                  <a:lnTo>
                    <a:pt x="1521" y="1932"/>
                  </a:lnTo>
                  <a:cubicBezTo>
                    <a:pt x="1838" y="1742"/>
                    <a:pt x="2059" y="1426"/>
                    <a:pt x="2059" y="1046"/>
                  </a:cubicBezTo>
                  <a:cubicBezTo>
                    <a:pt x="2059" y="476"/>
                    <a:pt x="1584" y="1"/>
                    <a:pt x="1014" y="1"/>
                  </a:cubicBezTo>
                  <a:close/>
                </a:path>
              </a:pathLst>
            </a:custGeom>
            <a:solidFill>
              <a:srgbClr val="F2A365"/>
            </a:solidFill>
            <a:ln w="2375" cap="flat" cmpd="sng">
              <a:solidFill>
                <a:srgbClr val="F2A36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16"/>
            <p:cNvSpPr/>
            <p:nvPr/>
          </p:nvSpPr>
          <p:spPr>
            <a:xfrm>
              <a:off x="3743875" y="3470675"/>
              <a:ext cx="3261950" cy="581925"/>
            </a:xfrm>
            <a:custGeom>
              <a:avLst/>
              <a:gdLst/>
              <a:ahLst/>
              <a:cxnLst/>
              <a:rect l="l" t="t" r="r" b="b"/>
              <a:pathLst>
                <a:path w="130478" h="23277" extrusionOk="0">
                  <a:moveTo>
                    <a:pt x="37655" y="0"/>
                  </a:moveTo>
                  <a:cubicBezTo>
                    <a:pt x="35755" y="0"/>
                    <a:pt x="34235" y="1552"/>
                    <a:pt x="34235" y="3452"/>
                  </a:cubicBezTo>
                  <a:lnTo>
                    <a:pt x="34235" y="7886"/>
                  </a:lnTo>
                  <a:cubicBezTo>
                    <a:pt x="34184" y="10056"/>
                    <a:pt x="32677" y="11243"/>
                    <a:pt x="31005" y="11243"/>
                  </a:cubicBezTo>
                  <a:cubicBezTo>
                    <a:pt x="29529" y="11243"/>
                    <a:pt x="27924" y="10318"/>
                    <a:pt x="27078" y="8329"/>
                  </a:cubicBezTo>
                  <a:cubicBezTo>
                    <a:pt x="25811" y="5384"/>
                    <a:pt x="22866" y="3325"/>
                    <a:pt x="19445" y="3325"/>
                  </a:cubicBezTo>
                  <a:cubicBezTo>
                    <a:pt x="16089" y="3325"/>
                    <a:pt x="13207" y="5289"/>
                    <a:pt x="11877" y="8139"/>
                  </a:cubicBezTo>
                  <a:cubicBezTo>
                    <a:pt x="10666" y="10420"/>
                    <a:pt x="8789" y="11315"/>
                    <a:pt x="7111" y="11315"/>
                  </a:cubicBezTo>
                  <a:cubicBezTo>
                    <a:pt x="6507" y="11315"/>
                    <a:pt x="5928" y="11199"/>
                    <a:pt x="5416" y="10989"/>
                  </a:cubicBezTo>
                  <a:cubicBezTo>
                    <a:pt x="5353" y="10957"/>
                    <a:pt x="5289" y="10926"/>
                    <a:pt x="5226" y="10926"/>
                  </a:cubicBezTo>
                  <a:cubicBezTo>
                    <a:pt x="5163" y="10894"/>
                    <a:pt x="5099" y="10862"/>
                    <a:pt x="5068" y="10831"/>
                  </a:cubicBezTo>
                  <a:cubicBezTo>
                    <a:pt x="5004" y="10799"/>
                    <a:pt x="4909" y="10767"/>
                    <a:pt x="4846" y="10736"/>
                  </a:cubicBezTo>
                  <a:cubicBezTo>
                    <a:pt x="4846" y="10704"/>
                    <a:pt x="4846" y="10704"/>
                    <a:pt x="4846" y="10704"/>
                  </a:cubicBezTo>
                  <a:cubicBezTo>
                    <a:pt x="4339" y="10387"/>
                    <a:pt x="4086" y="10039"/>
                    <a:pt x="3833" y="9849"/>
                  </a:cubicBezTo>
                  <a:cubicBezTo>
                    <a:pt x="3421" y="9501"/>
                    <a:pt x="2914" y="9311"/>
                    <a:pt x="2344" y="9311"/>
                  </a:cubicBezTo>
                  <a:cubicBezTo>
                    <a:pt x="1046" y="9311"/>
                    <a:pt x="1" y="10356"/>
                    <a:pt x="1" y="11654"/>
                  </a:cubicBezTo>
                  <a:cubicBezTo>
                    <a:pt x="1" y="12953"/>
                    <a:pt x="1046" y="13998"/>
                    <a:pt x="2344" y="13998"/>
                  </a:cubicBezTo>
                  <a:cubicBezTo>
                    <a:pt x="2914" y="13998"/>
                    <a:pt x="3421" y="13776"/>
                    <a:pt x="3833" y="13428"/>
                  </a:cubicBezTo>
                  <a:cubicBezTo>
                    <a:pt x="4086" y="13238"/>
                    <a:pt x="4339" y="12889"/>
                    <a:pt x="4846" y="12573"/>
                  </a:cubicBezTo>
                  <a:cubicBezTo>
                    <a:pt x="4909" y="12541"/>
                    <a:pt x="4973" y="12478"/>
                    <a:pt x="5068" y="12446"/>
                  </a:cubicBezTo>
                  <a:cubicBezTo>
                    <a:pt x="5099" y="12414"/>
                    <a:pt x="5163" y="12414"/>
                    <a:pt x="5226" y="12383"/>
                  </a:cubicBezTo>
                  <a:cubicBezTo>
                    <a:pt x="5289" y="12351"/>
                    <a:pt x="5353" y="12319"/>
                    <a:pt x="5416" y="12288"/>
                  </a:cubicBezTo>
                  <a:cubicBezTo>
                    <a:pt x="5925" y="12087"/>
                    <a:pt x="6500" y="11975"/>
                    <a:pt x="7101" y="11975"/>
                  </a:cubicBezTo>
                  <a:cubicBezTo>
                    <a:pt x="8781" y="11975"/>
                    <a:pt x="10664" y="12852"/>
                    <a:pt x="11877" y="15138"/>
                  </a:cubicBezTo>
                  <a:cubicBezTo>
                    <a:pt x="13207" y="17988"/>
                    <a:pt x="16089" y="19983"/>
                    <a:pt x="19445" y="19983"/>
                  </a:cubicBezTo>
                  <a:cubicBezTo>
                    <a:pt x="22866" y="19983"/>
                    <a:pt x="25811" y="17893"/>
                    <a:pt x="27078" y="14948"/>
                  </a:cubicBezTo>
                  <a:cubicBezTo>
                    <a:pt x="27924" y="12958"/>
                    <a:pt x="29522" y="12034"/>
                    <a:pt x="30994" y="12034"/>
                  </a:cubicBezTo>
                  <a:cubicBezTo>
                    <a:pt x="32662" y="12034"/>
                    <a:pt x="34168" y="13221"/>
                    <a:pt x="34235" y="15391"/>
                  </a:cubicBezTo>
                  <a:lnTo>
                    <a:pt x="34235" y="19856"/>
                  </a:lnTo>
                  <a:cubicBezTo>
                    <a:pt x="34235" y="21725"/>
                    <a:pt x="35755" y="23277"/>
                    <a:pt x="37655" y="23277"/>
                  </a:cubicBezTo>
                  <a:lnTo>
                    <a:pt x="127025" y="23277"/>
                  </a:lnTo>
                  <a:cubicBezTo>
                    <a:pt x="128925" y="23277"/>
                    <a:pt x="130477" y="21725"/>
                    <a:pt x="130477" y="19856"/>
                  </a:cubicBezTo>
                  <a:lnTo>
                    <a:pt x="130477" y="3452"/>
                  </a:lnTo>
                  <a:cubicBezTo>
                    <a:pt x="130477" y="1552"/>
                    <a:pt x="128925" y="0"/>
                    <a:pt x="127025"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16"/>
            <p:cNvSpPr/>
            <p:nvPr/>
          </p:nvSpPr>
          <p:spPr>
            <a:xfrm>
              <a:off x="4059775" y="3591000"/>
              <a:ext cx="340475" cy="341275"/>
            </a:xfrm>
            <a:custGeom>
              <a:avLst/>
              <a:gdLst/>
              <a:ahLst/>
              <a:cxnLst/>
              <a:rect l="l" t="t" r="r" b="b"/>
              <a:pathLst>
                <a:path w="13619" h="13651" extrusionOk="0">
                  <a:moveTo>
                    <a:pt x="13618" y="6841"/>
                  </a:moveTo>
                  <a:cubicBezTo>
                    <a:pt x="13618" y="10610"/>
                    <a:pt x="10578" y="13650"/>
                    <a:pt x="6809" y="13650"/>
                  </a:cubicBezTo>
                  <a:cubicBezTo>
                    <a:pt x="3041" y="13650"/>
                    <a:pt x="1" y="10610"/>
                    <a:pt x="1" y="6841"/>
                  </a:cubicBezTo>
                  <a:cubicBezTo>
                    <a:pt x="1" y="3073"/>
                    <a:pt x="3041" y="1"/>
                    <a:pt x="6809" y="1"/>
                  </a:cubicBezTo>
                  <a:cubicBezTo>
                    <a:pt x="10578" y="1"/>
                    <a:pt x="13618" y="3073"/>
                    <a:pt x="13618" y="684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16"/>
            <p:cNvSpPr/>
            <p:nvPr/>
          </p:nvSpPr>
          <p:spPr>
            <a:xfrm>
              <a:off x="3771600" y="3731150"/>
              <a:ext cx="60975" cy="60975"/>
            </a:xfrm>
            <a:custGeom>
              <a:avLst/>
              <a:gdLst/>
              <a:ahLst/>
              <a:cxnLst/>
              <a:rect l="l" t="t" r="r" b="b"/>
              <a:pathLst>
                <a:path w="2439" h="2439" extrusionOk="0">
                  <a:moveTo>
                    <a:pt x="2439" y="1235"/>
                  </a:moveTo>
                  <a:cubicBezTo>
                    <a:pt x="2439" y="1900"/>
                    <a:pt x="1900" y="2439"/>
                    <a:pt x="1235" y="2439"/>
                  </a:cubicBezTo>
                  <a:cubicBezTo>
                    <a:pt x="538" y="2439"/>
                    <a:pt x="0" y="1900"/>
                    <a:pt x="0" y="1235"/>
                  </a:cubicBezTo>
                  <a:cubicBezTo>
                    <a:pt x="0" y="538"/>
                    <a:pt x="538" y="0"/>
                    <a:pt x="1235" y="0"/>
                  </a:cubicBezTo>
                  <a:cubicBezTo>
                    <a:pt x="1900" y="0"/>
                    <a:pt x="2439" y="538"/>
                    <a:pt x="2439" y="1235"/>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16"/>
            <p:cNvSpPr/>
            <p:nvPr/>
          </p:nvSpPr>
          <p:spPr>
            <a:xfrm>
              <a:off x="4631400" y="3503125"/>
              <a:ext cx="2341950" cy="517025"/>
            </a:xfrm>
            <a:custGeom>
              <a:avLst/>
              <a:gdLst/>
              <a:ahLst/>
              <a:cxnLst/>
              <a:rect l="l" t="t" r="r" b="b"/>
              <a:pathLst>
                <a:path w="93678" h="20681" extrusionOk="0">
                  <a:moveTo>
                    <a:pt x="2154" y="0"/>
                  </a:moveTo>
                  <a:cubicBezTo>
                    <a:pt x="982" y="0"/>
                    <a:pt x="1" y="982"/>
                    <a:pt x="1" y="2154"/>
                  </a:cubicBezTo>
                  <a:lnTo>
                    <a:pt x="1" y="18558"/>
                  </a:lnTo>
                  <a:cubicBezTo>
                    <a:pt x="1" y="19730"/>
                    <a:pt x="982" y="20680"/>
                    <a:pt x="2154" y="20680"/>
                  </a:cubicBezTo>
                  <a:lnTo>
                    <a:pt x="91524" y="20680"/>
                  </a:lnTo>
                  <a:cubicBezTo>
                    <a:pt x="92728" y="20680"/>
                    <a:pt x="93678" y="19730"/>
                    <a:pt x="93678" y="18558"/>
                  </a:cubicBezTo>
                  <a:lnTo>
                    <a:pt x="93678" y="2154"/>
                  </a:lnTo>
                  <a:cubicBezTo>
                    <a:pt x="93678" y="951"/>
                    <a:pt x="92728" y="0"/>
                    <a:pt x="915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16"/>
            <p:cNvSpPr/>
            <p:nvPr/>
          </p:nvSpPr>
          <p:spPr>
            <a:xfrm>
              <a:off x="4269575" y="3689975"/>
              <a:ext cx="30125" cy="106100"/>
            </a:xfrm>
            <a:custGeom>
              <a:avLst/>
              <a:gdLst/>
              <a:ahLst/>
              <a:cxnLst/>
              <a:rect l="l" t="t" r="r" b="b"/>
              <a:pathLst>
                <a:path w="1205" h="4244" extrusionOk="0">
                  <a:moveTo>
                    <a:pt x="286" y="64"/>
                  </a:moveTo>
                  <a:cubicBezTo>
                    <a:pt x="223" y="0"/>
                    <a:pt x="128" y="32"/>
                    <a:pt x="64" y="95"/>
                  </a:cubicBezTo>
                  <a:cubicBezTo>
                    <a:pt x="1" y="159"/>
                    <a:pt x="33" y="254"/>
                    <a:pt x="96" y="317"/>
                  </a:cubicBezTo>
                  <a:cubicBezTo>
                    <a:pt x="603" y="760"/>
                    <a:pt x="888" y="1425"/>
                    <a:pt x="888" y="2122"/>
                  </a:cubicBezTo>
                  <a:cubicBezTo>
                    <a:pt x="888" y="2819"/>
                    <a:pt x="603" y="3484"/>
                    <a:pt x="96" y="3959"/>
                  </a:cubicBezTo>
                  <a:cubicBezTo>
                    <a:pt x="33" y="4022"/>
                    <a:pt x="1" y="4117"/>
                    <a:pt x="64" y="4181"/>
                  </a:cubicBezTo>
                  <a:cubicBezTo>
                    <a:pt x="96" y="4212"/>
                    <a:pt x="159" y="4244"/>
                    <a:pt x="191" y="4244"/>
                  </a:cubicBezTo>
                  <a:cubicBezTo>
                    <a:pt x="223" y="4244"/>
                    <a:pt x="286" y="4212"/>
                    <a:pt x="286" y="4181"/>
                  </a:cubicBezTo>
                  <a:cubicBezTo>
                    <a:pt x="888" y="3674"/>
                    <a:pt x="1204" y="2914"/>
                    <a:pt x="1204" y="2122"/>
                  </a:cubicBezTo>
                  <a:cubicBezTo>
                    <a:pt x="1204" y="1362"/>
                    <a:pt x="888" y="602"/>
                    <a:pt x="286" y="64"/>
                  </a:cubicBezTo>
                  <a:close/>
                </a:path>
              </a:pathLst>
            </a:custGeom>
            <a:solidFill>
              <a:srgbClr val="7823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16"/>
            <p:cNvSpPr/>
            <p:nvPr/>
          </p:nvSpPr>
          <p:spPr>
            <a:xfrm>
              <a:off x="4287000" y="3671750"/>
              <a:ext cx="38025" cy="142550"/>
            </a:xfrm>
            <a:custGeom>
              <a:avLst/>
              <a:gdLst/>
              <a:ahLst/>
              <a:cxnLst/>
              <a:rect l="l" t="t" r="r" b="b"/>
              <a:pathLst>
                <a:path w="1521" h="5702" extrusionOk="0">
                  <a:moveTo>
                    <a:pt x="286" y="64"/>
                  </a:moveTo>
                  <a:cubicBezTo>
                    <a:pt x="222" y="1"/>
                    <a:pt x="127" y="1"/>
                    <a:pt x="64" y="64"/>
                  </a:cubicBezTo>
                  <a:cubicBezTo>
                    <a:pt x="1" y="128"/>
                    <a:pt x="1" y="254"/>
                    <a:pt x="64" y="286"/>
                  </a:cubicBezTo>
                  <a:cubicBezTo>
                    <a:pt x="792" y="951"/>
                    <a:pt x="1204" y="1901"/>
                    <a:pt x="1204" y="2851"/>
                  </a:cubicBezTo>
                  <a:cubicBezTo>
                    <a:pt x="1204" y="3833"/>
                    <a:pt x="792" y="4783"/>
                    <a:pt x="64" y="5416"/>
                  </a:cubicBezTo>
                  <a:cubicBezTo>
                    <a:pt x="1" y="5480"/>
                    <a:pt x="1" y="5606"/>
                    <a:pt x="64" y="5670"/>
                  </a:cubicBezTo>
                  <a:cubicBezTo>
                    <a:pt x="96" y="5701"/>
                    <a:pt x="127" y="5701"/>
                    <a:pt x="159" y="5701"/>
                  </a:cubicBezTo>
                  <a:cubicBezTo>
                    <a:pt x="222" y="5701"/>
                    <a:pt x="254" y="5701"/>
                    <a:pt x="286" y="5670"/>
                  </a:cubicBezTo>
                  <a:cubicBezTo>
                    <a:pt x="1077" y="4941"/>
                    <a:pt x="1521" y="3928"/>
                    <a:pt x="1521" y="2851"/>
                  </a:cubicBezTo>
                  <a:cubicBezTo>
                    <a:pt x="1521" y="1806"/>
                    <a:pt x="1077" y="761"/>
                    <a:pt x="286" y="64"/>
                  </a:cubicBezTo>
                  <a:close/>
                </a:path>
              </a:pathLst>
            </a:custGeom>
            <a:solidFill>
              <a:srgbClr val="7823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16"/>
            <p:cNvSpPr/>
            <p:nvPr/>
          </p:nvSpPr>
          <p:spPr>
            <a:xfrm>
              <a:off x="4160325" y="3689975"/>
              <a:ext cx="29325" cy="106100"/>
            </a:xfrm>
            <a:custGeom>
              <a:avLst/>
              <a:gdLst/>
              <a:ahLst/>
              <a:cxnLst/>
              <a:rect l="l" t="t" r="r" b="b"/>
              <a:pathLst>
                <a:path w="1173" h="4244" extrusionOk="0">
                  <a:moveTo>
                    <a:pt x="1141" y="95"/>
                  </a:moveTo>
                  <a:cubicBezTo>
                    <a:pt x="1077" y="32"/>
                    <a:pt x="951" y="0"/>
                    <a:pt x="887" y="64"/>
                  </a:cubicBezTo>
                  <a:cubicBezTo>
                    <a:pt x="317" y="602"/>
                    <a:pt x="1" y="1362"/>
                    <a:pt x="1" y="2122"/>
                  </a:cubicBezTo>
                  <a:cubicBezTo>
                    <a:pt x="1" y="2914"/>
                    <a:pt x="317" y="3674"/>
                    <a:pt x="887" y="4212"/>
                  </a:cubicBezTo>
                  <a:cubicBezTo>
                    <a:pt x="919" y="4212"/>
                    <a:pt x="982" y="4244"/>
                    <a:pt x="1014" y="4244"/>
                  </a:cubicBezTo>
                  <a:cubicBezTo>
                    <a:pt x="1046" y="4244"/>
                    <a:pt x="1109" y="4212"/>
                    <a:pt x="1141" y="4181"/>
                  </a:cubicBezTo>
                  <a:cubicBezTo>
                    <a:pt x="1172" y="4117"/>
                    <a:pt x="1172" y="4022"/>
                    <a:pt x="1109" y="3959"/>
                  </a:cubicBezTo>
                  <a:cubicBezTo>
                    <a:pt x="602" y="3484"/>
                    <a:pt x="317" y="2819"/>
                    <a:pt x="317" y="2154"/>
                  </a:cubicBezTo>
                  <a:cubicBezTo>
                    <a:pt x="317" y="1457"/>
                    <a:pt x="602" y="792"/>
                    <a:pt x="1109" y="317"/>
                  </a:cubicBezTo>
                  <a:cubicBezTo>
                    <a:pt x="1172" y="254"/>
                    <a:pt x="1172" y="159"/>
                    <a:pt x="1141" y="95"/>
                  </a:cubicBezTo>
                  <a:close/>
                </a:path>
              </a:pathLst>
            </a:custGeom>
            <a:solidFill>
              <a:srgbClr val="7823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16"/>
            <p:cNvSpPr/>
            <p:nvPr/>
          </p:nvSpPr>
          <p:spPr>
            <a:xfrm>
              <a:off x="4135000" y="3671750"/>
              <a:ext cx="38025" cy="142550"/>
            </a:xfrm>
            <a:custGeom>
              <a:avLst/>
              <a:gdLst/>
              <a:ahLst/>
              <a:cxnLst/>
              <a:rect l="l" t="t" r="r" b="b"/>
              <a:pathLst>
                <a:path w="1521" h="5702" extrusionOk="0">
                  <a:moveTo>
                    <a:pt x="317" y="2851"/>
                  </a:moveTo>
                  <a:cubicBezTo>
                    <a:pt x="317" y="1901"/>
                    <a:pt x="729" y="951"/>
                    <a:pt x="1457" y="286"/>
                  </a:cubicBezTo>
                  <a:cubicBezTo>
                    <a:pt x="1520" y="254"/>
                    <a:pt x="1520" y="128"/>
                    <a:pt x="1457" y="64"/>
                  </a:cubicBezTo>
                  <a:cubicBezTo>
                    <a:pt x="1394" y="1"/>
                    <a:pt x="1299" y="1"/>
                    <a:pt x="1235" y="64"/>
                  </a:cubicBezTo>
                  <a:cubicBezTo>
                    <a:pt x="444" y="793"/>
                    <a:pt x="0" y="1806"/>
                    <a:pt x="0" y="2851"/>
                  </a:cubicBezTo>
                  <a:cubicBezTo>
                    <a:pt x="0" y="3928"/>
                    <a:pt x="444" y="4941"/>
                    <a:pt x="1235" y="5670"/>
                  </a:cubicBezTo>
                  <a:cubicBezTo>
                    <a:pt x="1267" y="5701"/>
                    <a:pt x="1299" y="5701"/>
                    <a:pt x="1362" y="5701"/>
                  </a:cubicBezTo>
                  <a:cubicBezTo>
                    <a:pt x="1394" y="5701"/>
                    <a:pt x="1425" y="5701"/>
                    <a:pt x="1457" y="5670"/>
                  </a:cubicBezTo>
                  <a:cubicBezTo>
                    <a:pt x="1520" y="5606"/>
                    <a:pt x="1520" y="5480"/>
                    <a:pt x="1457" y="5448"/>
                  </a:cubicBezTo>
                  <a:cubicBezTo>
                    <a:pt x="729" y="4783"/>
                    <a:pt x="317" y="3833"/>
                    <a:pt x="317" y="2851"/>
                  </a:cubicBezTo>
                  <a:close/>
                </a:path>
              </a:pathLst>
            </a:custGeom>
            <a:solidFill>
              <a:srgbClr val="7823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16"/>
            <p:cNvSpPr/>
            <p:nvPr/>
          </p:nvSpPr>
          <p:spPr>
            <a:xfrm>
              <a:off x="4190400" y="3704225"/>
              <a:ext cx="79200" cy="163125"/>
            </a:xfrm>
            <a:custGeom>
              <a:avLst/>
              <a:gdLst/>
              <a:ahLst/>
              <a:cxnLst/>
              <a:rect l="l" t="t" r="r" b="b"/>
              <a:pathLst>
                <a:path w="3168" h="6525" extrusionOk="0">
                  <a:moveTo>
                    <a:pt x="1584" y="0"/>
                  </a:moveTo>
                  <a:cubicBezTo>
                    <a:pt x="698" y="0"/>
                    <a:pt x="1" y="697"/>
                    <a:pt x="1" y="1552"/>
                  </a:cubicBezTo>
                  <a:cubicBezTo>
                    <a:pt x="1" y="2217"/>
                    <a:pt x="413" y="2819"/>
                    <a:pt x="1046" y="3041"/>
                  </a:cubicBezTo>
                  <a:lnTo>
                    <a:pt x="1046" y="5986"/>
                  </a:lnTo>
                  <a:cubicBezTo>
                    <a:pt x="1046" y="6302"/>
                    <a:pt x="1299" y="6524"/>
                    <a:pt x="1584" y="6524"/>
                  </a:cubicBezTo>
                  <a:cubicBezTo>
                    <a:pt x="1869" y="6524"/>
                    <a:pt x="2123" y="6302"/>
                    <a:pt x="2123" y="5986"/>
                  </a:cubicBezTo>
                  <a:lnTo>
                    <a:pt x="2123" y="3041"/>
                  </a:lnTo>
                  <a:cubicBezTo>
                    <a:pt x="2725" y="2819"/>
                    <a:pt x="3168" y="2249"/>
                    <a:pt x="3168" y="1552"/>
                  </a:cubicBezTo>
                  <a:cubicBezTo>
                    <a:pt x="3168" y="697"/>
                    <a:pt x="2440" y="0"/>
                    <a:pt x="1584" y="0"/>
                  </a:cubicBezTo>
                  <a:close/>
                  <a:moveTo>
                    <a:pt x="1901" y="2787"/>
                  </a:moveTo>
                  <a:cubicBezTo>
                    <a:pt x="1838" y="2787"/>
                    <a:pt x="1806" y="2851"/>
                    <a:pt x="1806" y="2946"/>
                  </a:cubicBezTo>
                  <a:lnTo>
                    <a:pt x="1806" y="5986"/>
                  </a:lnTo>
                  <a:cubicBezTo>
                    <a:pt x="1806" y="6112"/>
                    <a:pt x="1711" y="6207"/>
                    <a:pt x="1584" y="6207"/>
                  </a:cubicBezTo>
                  <a:cubicBezTo>
                    <a:pt x="1458" y="6207"/>
                    <a:pt x="1363" y="6112"/>
                    <a:pt x="1363" y="5986"/>
                  </a:cubicBezTo>
                  <a:lnTo>
                    <a:pt x="1363" y="2946"/>
                  </a:lnTo>
                  <a:cubicBezTo>
                    <a:pt x="1363" y="2851"/>
                    <a:pt x="1299" y="2787"/>
                    <a:pt x="1236" y="2787"/>
                  </a:cubicBezTo>
                  <a:cubicBezTo>
                    <a:pt x="698" y="2629"/>
                    <a:pt x="318" y="2122"/>
                    <a:pt x="318" y="1552"/>
                  </a:cubicBezTo>
                  <a:cubicBezTo>
                    <a:pt x="318" y="887"/>
                    <a:pt x="888" y="317"/>
                    <a:pt x="1584" y="317"/>
                  </a:cubicBezTo>
                  <a:cubicBezTo>
                    <a:pt x="2281" y="317"/>
                    <a:pt x="2851" y="855"/>
                    <a:pt x="2851" y="1552"/>
                  </a:cubicBezTo>
                  <a:cubicBezTo>
                    <a:pt x="2851" y="2122"/>
                    <a:pt x="2471" y="2629"/>
                    <a:pt x="1901" y="2787"/>
                  </a:cubicBezTo>
                  <a:close/>
                </a:path>
              </a:pathLst>
            </a:custGeom>
            <a:solidFill>
              <a:srgbClr val="7823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16"/>
            <p:cNvSpPr/>
            <p:nvPr/>
          </p:nvSpPr>
          <p:spPr>
            <a:xfrm>
              <a:off x="4269575" y="3690700"/>
              <a:ext cx="30125" cy="105375"/>
            </a:xfrm>
            <a:custGeom>
              <a:avLst/>
              <a:gdLst/>
              <a:ahLst/>
              <a:cxnLst/>
              <a:rect l="l" t="t" r="r" b="b"/>
              <a:pathLst>
                <a:path w="1205" h="4215" extrusionOk="0">
                  <a:moveTo>
                    <a:pt x="203" y="0"/>
                  </a:moveTo>
                  <a:cubicBezTo>
                    <a:pt x="155" y="0"/>
                    <a:pt x="103" y="27"/>
                    <a:pt x="64" y="66"/>
                  </a:cubicBezTo>
                  <a:cubicBezTo>
                    <a:pt x="1" y="130"/>
                    <a:pt x="33" y="225"/>
                    <a:pt x="96" y="288"/>
                  </a:cubicBezTo>
                  <a:cubicBezTo>
                    <a:pt x="603" y="731"/>
                    <a:pt x="888" y="1396"/>
                    <a:pt x="888" y="2093"/>
                  </a:cubicBezTo>
                  <a:cubicBezTo>
                    <a:pt x="888" y="2790"/>
                    <a:pt x="603" y="3455"/>
                    <a:pt x="96" y="3930"/>
                  </a:cubicBezTo>
                  <a:cubicBezTo>
                    <a:pt x="33" y="3993"/>
                    <a:pt x="1" y="4088"/>
                    <a:pt x="64" y="4152"/>
                  </a:cubicBezTo>
                  <a:cubicBezTo>
                    <a:pt x="96" y="4183"/>
                    <a:pt x="159" y="4215"/>
                    <a:pt x="191" y="4215"/>
                  </a:cubicBezTo>
                  <a:cubicBezTo>
                    <a:pt x="223" y="4215"/>
                    <a:pt x="286" y="4183"/>
                    <a:pt x="286" y="4152"/>
                  </a:cubicBezTo>
                  <a:cubicBezTo>
                    <a:pt x="888" y="3645"/>
                    <a:pt x="1204" y="2885"/>
                    <a:pt x="1204" y="2093"/>
                  </a:cubicBezTo>
                  <a:cubicBezTo>
                    <a:pt x="1204" y="1333"/>
                    <a:pt x="888" y="573"/>
                    <a:pt x="286" y="35"/>
                  </a:cubicBezTo>
                  <a:cubicBezTo>
                    <a:pt x="262" y="10"/>
                    <a:pt x="233" y="0"/>
                    <a:pt x="203"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16"/>
            <p:cNvSpPr/>
            <p:nvPr/>
          </p:nvSpPr>
          <p:spPr>
            <a:xfrm>
              <a:off x="4287000" y="3672150"/>
              <a:ext cx="38025" cy="142150"/>
            </a:xfrm>
            <a:custGeom>
              <a:avLst/>
              <a:gdLst/>
              <a:ahLst/>
              <a:cxnLst/>
              <a:rect l="l" t="t" r="r" b="b"/>
              <a:pathLst>
                <a:path w="1521" h="5686" extrusionOk="0">
                  <a:moveTo>
                    <a:pt x="175" y="1"/>
                  </a:moveTo>
                  <a:cubicBezTo>
                    <a:pt x="135" y="1"/>
                    <a:pt x="96" y="17"/>
                    <a:pt x="64" y="48"/>
                  </a:cubicBezTo>
                  <a:cubicBezTo>
                    <a:pt x="1" y="112"/>
                    <a:pt x="1" y="238"/>
                    <a:pt x="64" y="270"/>
                  </a:cubicBezTo>
                  <a:cubicBezTo>
                    <a:pt x="792" y="935"/>
                    <a:pt x="1204" y="1885"/>
                    <a:pt x="1204" y="2835"/>
                  </a:cubicBezTo>
                  <a:cubicBezTo>
                    <a:pt x="1204" y="3817"/>
                    <a:pt x="792" y="4767"/>
                    <a:pt x="64" y="5400"/>
                  </a:cubicBezTo>
                  <a:cubicBezTo>
                    <a:pt x="1" y="5464"/>
                    <a:pt x="1" y="5590"/>
                    <a:pt x="64" y="5654"/>
                  </a:cubicBezTo>
                  <a:cubicBezTo>
                    <a:pt x="96" y="5685"/>
                    <a:pt x="127" y="5685"/>
                    <a:pt x="159" y="5685"/>
                  </a:cubicBezTo>
                  <a:cubicBezTo>
                    <a:pt x="222" y="5685"/>
                    <a:pt x="254" y="5685"/>
                    <a:pt x="286" y="5654"/>
                  </a:cubicBezTo>
                  <a:cubicBezTo>
                    <a:pt x="1077" y="4925"/>
                    <a:pt x="1521" y="3912"/>
                    <a:pt x="1521" y="2835"/>
                  </a:cubicBezTo>
                  <a:cubicBezTo>
                    <a:pt x="1521" y="1790"/>
                    <a:pt x="1077" y="745"/>
                    <a:pt x="286" y="48"/>
                  </a:cubicBezTo>
                  <a:cubicBezTo>
                    <a:pt x="254" y="17"/>
                    <a:pt x="214" y="1"/>
                    <a:pt x="175"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16"/>
            <p:cNvSpPr/>
            <p:nvPr/>
          </p:nvSpPr>
          <p:spPr>
            <a:xfrm>
              <a:off x="4160325" y="3690700"/>
              <a:ext cx="29325" cy="105375"/>
            </a:xfrm>
            <a:custGeom>
              <a:avLst/>
              <a:gdLst/>
              <a:ahLst/>
              <a:cxnLst/>
              <a:rect l="l" t="t" r="r" b="b"/>
              <a:pathLst>
                <a:path w="1173" h="4215" extrusionOk="0">
                  <a:moveTo>
                    <a:pt x="981" y="0"/>
                  </a:moveTo>
                  <a:cubicBezTo>
                    <a:pt x="945" y="0"/>
                    <a:pt x="911" y="10"/>
                    <a:pt x="887" y="35"/>
                  </a:cubicBezTo>
                  <a:cubicBezTo>
                    <a:pt x="317" y="573"/>
                    <a:pt x="1" y="1333"/>
                    <a:pt x="1" y="2093"/>
                  </a:cubicBezTo>
                  <a:cubicBezTo>
                    <a:pt x="1" y="2885"/>
                    <a:pt x="317" y="3645"/>
                    <a:pt x="887" y="4183"/>
                  </a:cubicBezTo>
                  <a:cubicBezTo>
                    <a:pt x="919" y="4183"/>
                    <a:pt x="982" y="4215"/>
                    <a:pt x="1014" y="4215"/>
                  </a:cubicBezTo>
                  <a:cubicBezTo>
                    <a:pt x="1046" y="4215"/>
                    <a:pt x="1109" y="4183"/>
                    <a:pt x="1141" y="4152"/>
                  </a:cubicBezTo>
                  <a:cubicBezTo>
                    <a:pt x="1172" y="4088"/>
                    <a:pt x="1172" y="3993"/>
                    <a:pt x="1109" y="3930"/>
                  </a:cubicBezTo>
                  <a:cubicBezTo>
                    <a:pt x="602" y="3455"/>
                    <a:pt x="317" y="2790"/>
                    <a:pt x="317" y="2125"/>
                  </a:cubicBezTo>
                  <a:cubicBezTo>
                    <a:pt x="317" y="1428"/>
                    <a:pt x="602" y="763"/>
                    <a:pt x="1109" y="288"/>
                  </a:cubicBezTo>
                  <a:cubicBezTo>
                    <a:pt x="1172" y="225"/>
                    <a:pt x="1172" y="130"/>
                    <a:pt x="1141" y="66"/>
                  </a:cubicBezTo>
                  <a:cubicBezTo>
                    <a:pt x="1102" y="27"/>
                    <a:pt x="1038" y="0"/>
                    <a:pt x="981"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16"/>
            <p:cNvSpPr/>
            <p:nvPr/>
          </p:nvSpPr>
          <p:spPr>
            <a:xfrm>
              <a:off x="4135000" y="3672150"/>
              <a:ext cx="38025" cy="142150"/>
            </a:xfrm>
            <a:custGeom>
              <a:avLst/>
              <a:gdLst/>
              <a:ahLst/>
              <a:cxnLst/>
              <a:rect l="l" t="t" r="r" b="b"/>
              <a:pathLst>
                <a:path w="1521" h="5686" extrusionOk="0">
                  <a:moveTo>
                    <a:pt x="1346" y="1"/>
                  </a:moveTo>
                  <a:cubicBezTo>
                    <a:pt x="1307" y="1"/>
                    <a:pt x="1267" y="17"/>
                    <a:pt x="1235" y="48"/>
                  </a:cubicBezTo>
                  <a:cubicBezTo>
                    <a:pt x="444" y="777"/>
                    <a:pt x="0" y="1790"/>
                    <a:pt x="0" y="2835"/>
                  </a:cubicBezTo>
                  <a:cubicBezTo>
                    <a:pt x="0" y="3912"/>
                    <a:pt x="444" y="4925"/>
                    <a:pt x="1235" y="5654"/>
                  </a:cubicBezTo>
                  <a:cubicBezTo>
                    <a:pt x="1267" y="5685"/>
                    <a:pt x="1299" y="5685"/>
                    <a:pt x="1362" y="5685"/>
                  </a:cubicBezTo>
                  <a:cubicBezTo>
                    <a:pt x="1394" y="5685"/>
                    <a:pt x="1425" y="5685"/>
                    <a:pt x="1457" y="5654"/>
                  </a:cubicBezTo>
                  <a:cubicBezTo>
                    <a:pt x="1520" y="5590"/>
                    <a:pt x="1520" y="5464"/>
                    <a:pt x="1457" y="5432"/>
                  </a:cubicBezTo>
                  <a:cubicBezTo>
                    <a:pt x="729" y="4767"/>
                    <a:pt x="317" y="3817"/>
                    <a:pt x="317" y="2835"/>
                  </a:cubicBezTo>
                  <a:cubicBezTo>
                    <a:pt x="317" y="1885"/>
                    <a:pt x="729" y="935"/>
                    <a:pt x="1457" y="270"/>
                  </a:cubicBezTo>
                  <a:cubicBezTo>
                    <a:pt x="1520" y="238"/>
                    <a:pt x="1520" y="112"/>
                    <a:pt x="1457" y="48"/>
                  </a:cubicBezTo>
                  <a:cubicBezTo>
                    <a:pt x="1425" y="17"/>
                    <a:pt x="1386" y="1"/>
                    <a:pt x="1346"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16"/>
            <p:cNvSpPr/>
            <p:nvPr/>
          </p:nvSpPr>
          <p:spPr>
            <a:xfrm>
              <a:off x="4190400" y="3704225"/>
              <a:ext cx="79200" cy="163125"/>
            </a:xfrm>
            <a:custGeom>
              <a:avLst/>
              <a:gdLst/>
              <a:ahLst/>
              <a:cxnLst/>
              <a:rect l="l" t="t" r="r" b="b"/>
              <a:pathLst>
                <a:path w="3168" h="6525" extrusionOk="0">
                  <a:moveTo>
                    <a:pt x="1584" y="317"/>
                  </a:moveTo>
                  <a:cubicBezTo>
                    <a:pt x="2281" y="317"/>
                    <a:pt x="2851" y="855"/>
                    <a:pt x="2851" y="1552"/>
                  </a:cubicBezTo>
                  <a:cubicBezTo>
                    <a:pt x="2851" y="2122"/>
                    <a:pt x="2471" y="2629"/>
                    <a:pt x="1901" y="2787"/>
                  </a:cubicBezTo>
                  <a:cubicBezTo>
                    <a:pt x="1838" y="2787"/>
                    <a:pt x="1806" y="2851"/>
                    <a:pt x="1806" y="2946"/>
                  </a:cubicBezTo>
                  <a:lnTo>
                    <a:pt x="1806" y="5986"/>
                  </a:lnTo>
                  <a:cubicBezTo>
                    <a:pt x="1806" y="6112"/>
                    <a:pt x="1711" y="6207"/>
                    <a:pt x="1584" y="6207"/>
                  </a:cubicBezTo>
                  <a:cubicBezTo>
                    <a:pt x="1458" y="6207"/>
                    <a:pt x="1363" y="6112"/>
                    <a:pt x="1363" y="5986"/>
                  </a:cubicBezTo>
                  <a:lnTo>
                    <a:pt x="1363" y="2946"/>
                  </a:lnTo>
                  <a:cubicBezTo>
                    <a:pt x="1363" y="2851"/>
                    <a:pt x="1299" y="2787"/>
                    <a:pt x="1236" y="2787"/>
                  </a:cubicBezTo>
                  <a:cubicBezTo>
                    <a:pt x="698" y="2629"/>
                    <a:pt x="318" y="2122"/>
                    <a:pt x="318" y="1552"/>
                  </a:cubicBezTo>
                  <a:cubicBezTo>
                    <a:pt x="318" y="887"/>
                    <a:pt x="888" y="317"/>
                    <a:pt x="1584" y="317"/>
                  </a:cubicBezTo>
                  <a:close/>
                  <a:moveTo>
                    <a:pt x="1584" y="0"/>
                  </a:moveTo>
                  <a:cubicBezTo>
                    <a:pt x="698" y="0"/>
                    <a:pt x="1" y="697"/>
                    <a:pt x="1" y="1552"/>
                  </a:cubicBezTo>
                  <a:cubicBezTo>
                    <a:pt x="1" y="2217"/>
                    <a:pt x="413" y="2819"/>
                    <a:pt x="1046" y="3041"/>
                  </a:cubicBezTo>
                  <a:lnTo>
                    <a:pt x="1046" y="5986"/>
                  </a:lnTo>
                  <a:cubicBezTo>
                    <a:pt x="1046" y="6302"/>
                    <a:pt x="1299" y="6524"/>
                    <a:pt x="1584" y="6524"/>
                  </a:cubicBezTo>
                  <a:cubicBezTo>
                    <a:pt x="1869" y="6524"/>
                    <a:pt x="2123" y="6302"/>
                    <a:pt x="2123" y="5986"/>
                  </a:cubicBezTo>
                  <a:lnTo>
                    <a:pt x="2123" y="3041"/>
                  </a:lnTo>
                  <a:cubicBezTo>
                    <a:pt x="2725" y="2819"/>
                    <a:pt x="3168" y="2249"/>
                    <a:pt x="3168" y="1552"/>
                  </a:cubicBezTo>
                  <a:cubicBezTo>
                    <a:pt x="3168" y="697"/>
                    <a:pt x="2440" y="0"/>
                    <a:pt x="1584"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16"/>
            <p:cNvSpPr/>
            <p:nvPr/>
          </p:nvSpPr>
          <p:spPr>
            <a:xfrm>
              <a:off x="4269575" y="3689975"/>
              <a:ext cx="30125" cy="106100"/>
            </a:xfrm>
            <a:custGeom>
              <a:avLst/>
              <a:gdLst/>
              <a:ahLst/>
              <a:cxnLst/>
              <a:rect l="l" t="t" r="r" b="b"/>
              <a:pathLst>
                <a:path w="1205" h="4244" fill="none" extrusionOk="0">
                  <a:moveTo>
                    <a:pt x="286" y="64"/>
                  </a:moveTo>
                  <a:cubicBezTo>
                    <a:pt x="223" y="0"/>
                    <a:pt x="128" y="32"/>
                    <a:pt x="64" y="95"/>
                  </a:cubicBezTo>
                  <a:cubicBezTo>
                    <a:pt x="1" y="159"/>
                    <a:pt x="33" y="254"/>
                    <a:pt x="96" y="317"/>
                  </a:cubicBezTo>
                  <a:cubicBezTo>
                    <a:pt x="603" y="760"/>
                    <a:pt x="888" y="1425"/>
                    <a:pt x="888" y="2122"/>
                  </a:cubicBezTo>
                  <a:cubicBezTo>
                    <a:pt x="888" y="2819"/>
                    <a:pt x="603" y="3484"/>
                    <a:pt x="96" y="3959"/>
                  </a:cubicBezTo>
                  <a:cubicBezTo>
                    <a:pt x="33" y="4022"/>
                    <a:pt x="1" y="4117"/>
                    <a:pt x="64" y="4181"/>
                  </a:cubicBezTo>
                  <a:cubicBezTo>
                    <a:pt x="96" y="4212"/>
                    <a:pt x="159" y="4244"/>
                    <a:pt x="191" y="4244"/>
                  </a:cubicBezTo>
                  <a:cubicBezTo>
                    <a:pt x="223" y="4244"/>
                    <a:pt x="286" y="4212"/>
                    <a:pt x="286" y="4181"/>
                  </a:cubicBezTo>
                  <a:cubicBezTo>
                    <a:pt x="888" y="3674"/>
                    <a:pt x="1204" y="2914"/>
                    <a:pt x="1204" y="2122"/>
                  </a:cubicBezTo>
                  <a:cubicBezTo>
                    <a:pt x="1204" y="1362"/>
                    <a:pt x="888" y="602"/>
                    <a:pt x="286" y="64"/>
                  </a:cubicBez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16"/>
            <p:cNvSpPr/>
            <p:nvPr/>
          </p:nvSpPr>
          <p:spPr>
            <a:xfrm>
              <a:off x="4287000" y="3671750"/>
              <a:ext cx="38025" cy="142550"/>
            </a:xfrm>
            <a:custGeom>
              <a:avLst/>
              <a:gdLst/>
              <a:ahLst/>
              <a:cxnLst/>
              <a:rect l="l" t="t" r="r" b="b"/>
              <a:pathLst>
                <a:path w="1521" h="5702" fill="none" extrusionOk="0">
                  <a:moveTo>
                    <a:pt x="286" y="64"/>
                  </a:moveTo>
                  <a:cubicBezTo>
                    <a:pt x="222" y="1"/>
                    <a:pt x="127" y="1"/>
                    <a:pt x="64" y="64"/>
                  </a:cubicBezTo>
                  <a:cubicBezTo>
                    <a:pt x="1" y="128"/>
                    <a:pt x="1" y="254"/>
                    <a:pt x="64" y="286"/>
                  </a:cubicBezTo>
                  <a:cubicBezTo>
                    <a:pt x="792" y="951"/>
                    <a:pt x="1204" y="1901"/>
                    <a:pt x="1204" y="2851"/>
                  </a:cubicBezTo>
                  <a:cubicBezTo>
                    <a:pt x="1204" y="3833"/>
                    <a:pt x="792" y="4783"/>
                    <a:pt x="64" y="5416"/>
                  </a:cubicBezTo>
                  <a:cubicBezTo>
                    <a:pt x="1" y="5480"/>
                    <a:pt x="1" y="5606"/>
                    <a:pt x="64" y="5670"/>
                  </a:cubicBezTo>
                  <a:cubicBezTo>
                    <a:pt x="96" y="5701"/>
                    <a:pt x="127" y="5701"/>
                    <a:pt x="159" y="5701"/>
                  </a:cubicBezTo>
                  <a:cubicBezTo>
                    <a:pt x="222" y="5701"/>
                    <a:pt x="254" y="5701"/>
                    <a:pt x="286" y="5670"/>
                  </a:cubicBezTo>
                  <a:cubicBezTo>
                    <a:pt x="1077" y="4941"/>
                    <a:pt x="1521" y="3928"/>
                    <a:pt x="1521" y="2851"/>
                  </a:cubicBezTo>
                  <a:cubicBezTo>
                    <a:pt x="1521" y="1806"/>
                    <a:pt x="1077" y="761"/>
                    <a:pt x="286" y="64"/>
                  </a:cubicBez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16"/>
            <p:cNvSpPr/>
            <p:nvPr/>
          </p:nvSpPr>
          <p:spPr>
            <a:xfrm>
              <a:off x="4160325" y="3689975"/>
              <a:ext cx="29325" cy="106100"/>
            </a:xfrm>
            <a:custGeom>
              <a:avLst/>
              <a:gdLst/>
              <a:ahLst/>
              <a:cxnLst/>
              <a:rect l="l" t="t" r="r" b="b"/>
              <a:pathLst>
                <a:path w="1173" h="4244" fill="none" extrusionOk="0">
                  <a:moveTo>
                    <a:pt x="1141" y="95"/>
                  </a:moveTo>
                  <a:cubicBezTo>
                    <a:pt x="1077" y="32"/>
                    <a:pt x="951" y="0"/>
                    <a:pt x="887" y="64"/>
                  </a:cubicBezTo>
                  <a:cubicBezTo>
                    <a:pt x="317" y="602"/>
                    <a:pt x="1" y="1362"/>
                    <a:pt x="1" y="2122"/>
                  </a:cubicBezTo>
                  <a:cubicBezTo>
                    <a:pt x="1" y="2914"/>
                    <a:pt x="317" y="3674"/>
                    <a:pt x="887" y="4212"/>
                  </a:cubicBezTo>
                  <a:cubicBezTo>
                    <a:pt x="919" y="4212"/>
                    <a:pt x="982" y="4244"/>
                    <a:pt x="1014" y="4244"/>
                  </a:cubicBezTo>
                  <a:cubicBezTo>
                    <a:pt x="1046" y="4244"/>
                    <a:pt x="1109" y="4212"/>
                    <a:pt x="1141" y="4181"/>
                  </a:cubicBezTo>
                  <a:cubicBezTo>
                    <a:pt x="1172" y="4117"/>
                    <a:pt x="1172" y="4022"/>
                    <a:pt x="1109" y="3959"/>
                  </a:cubicBezTo>
                  <a:cubicBezTo>
                    <a:pt x="602" y="3484"/>
                    <a:pt x="317" y="2819"/>
                    <a:pt x="317" y="2154"/>
                  </a:cubicBezTo>
                  <a:cubicBezTo>
                    <a:pt x="317" y="1457"/>
                    <a:pt x="602" y="792"/>
                    <a:pt x="1109" y="317"/>
                  </a:cubicBezTo>
                  <a:cubicBezTo>
                    <a:pt x="1172" y="254"/>
                    <a:pt x="1172" y="159"/>
                    <a:pt x="1141" y="95"/>
                  </a:cubicBez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16"/>
            <p:cNvSpPr/>
            <p:nvPr/>
          </p:nvSpPr>
          <p:spPr>
            <a:xfrm>
              <a:off x="4135000" y="3671750"/>
              <a:ext cx="38025" cy="142550"/>
            </a:xfrm>
            <a:custGeom>
              <a:avLst/>
              <a:gdLst/>
              <a:ahLst/>
              <a:cxnLst/>
              <a:rect l="l" t="t" r="r" b="b"/>
              <a:pathLst>
                <a:path w="1521" h="5702" fill="none" extrusionOk="0">
                  <a:moveTo>
                    <a:pt x="317" y="2851"/>
                  </a:moveTo>
                  <a:cubicBezTo>
                    <a:pt x="317" y="1901"/>
                    <a:pt x="729" y="951"/>
                    <a:pt x="1457" y="286"/>
                  </a:cubicBezTo>
                  <a:cubicBezTo>
                    <a:pt x="1520" y="254"/>
                    <a:pt x="1520" y="128"/>
                    <a:pt x="1457" y="64"/>
                  </a:cubicBezTo>
                  <a:cubicBezTo>
                    <a:pt x="1394" y="1"/>
                    <a:pt x="1299" y="1"/>
                    <a:pt x="1235" y="64"/>
                  </a:cubicBezTo>
                  <a:cubicBezTo>
                    <a:pt x="444" y="793"/>
                    <a:pt x="0" y="1806"/>
                    <a:pt x="0" y="2851"/>
                  </a:cubicBezTo>
                  <a:cubicBezTo>
                    <a:pt x="0" y="3928"/>
                    <a:pt x="444" y="4941"/>
                    <a:pt x="1235" y="5670"/>
                  </a:cubicBezTo>
                  <a:cubicBezTo>
                    <a:pt x="1267" y="5701"/>
                    <a:pt x="1299" y="5701"/>
                    <a:pt x="1362" y="5701"/>
                  </a:cubicBezTo>
                  <a:cubicBezTo>
                    <a:pt x="1394" y="5701"/>
                    <a:pt x="1425" y="5701"/>
                    <a:pt x="1457" y="5670"/>
                  </a:cubicBezTo>
                  <a:cubicBezTo>
                    <a:pt x="1520" y="5606"/>
                    <a:pt x="1520" y="5480"/>
                    <a:pt x="1457" y="5448"/>
                  </a:cubicBezTo>
                  <a:cubicBezTo>
                    <a:pt x="729" y="4783"/>
                    <a:pt x="317" y="3833"/>
                    <a:pt x="317" y="2851"/>
                  </a:cubicBez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16"/>
            <p:cNvSpPr/>
            <p:nvPr/>
          </p:nvSpPr>
          <p:spPr>
            <a:xfrm>
              <a:off x="4190400" y="3704225"/>
              <a:ext cx="79200" cy="163125"/>
            </a:xfrm>
            <a:custGeom>
              <a:avLst/>
              <a:gdLst/>
              <a:ahLst/>
              <a:cxnLst/>
              <a:rect l="l" t="t" r="r" b="b"/>
              <a:pathLst>
                <a:path w="3168" h="6525" fill="none" extrusionOk="0">
                  <a:moveTo>
                    <a:pt x="1584" y="0"/>
                  </a:moveTo>
                  <a:cubicBezTo>
                    <a:pt x="698" y="0"/>
                    <a:pt x="1" y="697"/>
                    <a:pt x="1" y="1552"/>
                  </a:cubicBezTo>
                  <a:cubicBezTo>
                    <a:pt x="1" y="2217"/>
                    <a:pt x="413" y="2819"/>
                    <a:pt x="1046" y="3041"/>
                  </a:cubicBezTo>
                  <a:lnTo>
                    <a:pt x="1046" y="5986"/>
                  </a:lnTo>
                  <a:cubicBezTo>
                    <a:pt x="1046" y="6302"/>
                    <a:pt x="1299" y="6524"/>
                    <a:pt x="1584" y="6524"/>
                  </a:cubicBezTo>
                  <a:cubicBezTo>
                    <a:pt x="1869" y="6524"/>
                    <a:pt x="2123" y="6302"/>
                    <a:pt x="2123" y="5986"/>
                  </a:cubicBezTo>
                  <a:lnTo>
                    <a:pt x="2123" y="3041"/>
                  </a:lnTo>
                  <a:cubicBezTo>
                    <a:pt x="2725" y="2819"/>
                    <a:pt x="3168" y="2249"/>
                    <a:pt x="3168" y="1552"/>
                  </a:cubicBezTo>
                  <a:cubicBezTo>
                    <a:pt x="3168" y="697"/>
                    <a:pt x="2440" y="0"/>
                    <a:pt x="1584" y="0"/>
                  </a:cubicBezTo>
                  <a:close/>
                  <a:moveTo>
                    <a:pt x="1901" y="2787"/>
                  </a:moveTo>
                  <a:cubicBezTo>
                    <a:pt x="1838" y="2787"/>
                    <a:pt x="1806" y="2851"/>
                    <a:pt x="1806" y="2946"/>
                  </a:cubicBezTo>
                  <a:lnTo>
                    <a:pt x="1806" y="5986"/>
                  </a:lnTo>
                  <a:cubicBezTo>
                    <a:pt x="1806" y="6112"/>
                    <a:pt x="1711" y="6207"/>
                    <a:pt x="1584" y="6207"/>
                  </a:cubicBezTo>
                  <a:cubicBezTo>
                    <a:pt x="1458" y="6207"/>
                    <a:pt x="1363" y="6112"/>
                    <a:pt x="1363" y="5986"/>
                  </a:cubicBezTo>
                  <a:lnTo>
                    <a:pt x="1363" y="2946"/>
                  </a:lnTo>
                  <a:cubicBezTo>
                    <a:pt x="1363" y="2851"/>
                    <a:pt x="1299" y="2787"/>
                    <a:pt x="1236" y="2787"/>
                  </a:cubicBezTo>
                  <a:cubicBezTo>
                    <a:pt x="698" y="2629"/>
                    <a:pt x="318" y="2122"/>
                    <a:pt x="318" y="1552"/>
                  </a:cubicBezTo>
                  <a:cubicBezTo>
                    <a:pt x="318" y="887"/>
                    <a:pt x="888" y="317"/>
                    <a:pt x="1584" y="317"/>
                  </a:cubicBezTo>
                  <a:cubicBezTo>
                    <a:pt x="2281" y="317"/>
                    <a:pt x="2851" y="855"/>
                    <a:pt x="2851" y="1552"/>
                  </a:cubicBezTo>
                  <a:cubicBezTo>
                    <a:pt x="2851" y="2122"/>
                    <a:pt x="2471" y="2629"/>
                    <a:pt x="1901" y="2787"/>
                  </a:cubicBez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16"/>
            <p:cNvSpPr/>
            <p:nvPr/>
          </p:nvSpPr>
          <p:spPr>
            <a:xfrm>
              <a:off x="595975" y="3956000"/>
              <a:ext cx="3262725" cy="581150"/>
            </a:xfrm>
            <a:custGeom>
              <a:avLst/>
              <a:gdLst/>
              <a:ahLst/>
              <a:cxnLst/>
              <a:rect l="l" t="t" r="r" b="b"/>
              <a:pathLst>
                <a:path w="130509" h="23246" extrusionOk="0">
                  <a:moveTo>
                    <a:pt x="3421" y="0"/>
                  </a:moveTo>
                  <a:cubicBezTo>
                    <a:pt x="1521" y="0"/>
                    <a:pt x="0" y="1520"/>
                    <a:pt x="0" y="3420"/>
                  </a:cubicBezTo>
                  <a:lnTo>
                    <a:pt x="0" y="19825"/>
                  </a:lnTo>
                  <a:cubicBezTo>
                    <a:pt x="0" y="21725"/>
                    <a:pt x="1521" y="23245"/>
                    <a:pt x="3421" y="23245"/>
                  </a:cubicBezTo>
                  <a:lnTo>
                    <a:pt x="92822" y="23245"/>
                  </a:lnTo>
                  <a:cubicBezTo>
                    <a:pt x="94723" y="23245"/>
                    <a:pt x="96274" y="21725"/>
                    <a:pt x="96274" y="19825"/>
                  </a:cubicBezTo>
                  <a:lnTo>
                    <a:pt x="96274" y="15360"/>
                  </a:lnTo>
                  <a:cubicBezTo>
                    <a:pt x="96325" y="13189"/>
                    <a:pt x="97823" y="12002"/>
                    <a:pt x="99487" y="12002"/>
                  </a:cubicBezTo>
                  <a:cubicBezTo>
                    <a:pt x="100956" y="12002"/>
                    <a:pt x="102554" y="12927"/>
                    <a:pt x="103400" y="14916"/>
                  </a:cubicBezTo>
                  <a:cubicBezTo>
                    <a:pt x="104667" y="17893"/>
                    <a:pt x="107612" y="19951"/>
                    <a:pt x="111032" y="19951"/>
                  </a:cubicBezTo>
                  <a:cubicBezTo>
                    <a:pt x="114389" y="19951"/>
                    <a:pt x="117271" y="17956"/>
                    <a:pt x="118601" y="15106"/>
                  </a:cubicBezTo>
                  <a:lnTo>
                    <a:pt x="118601" y="15138"/>
                  </a:lnTo>
                  <a:cubicBezTo>
                    <a:pt x="119815" y="12827"/>
                    <a:pt x="121700" y="11944"/>
                    <a:pt x="123381" y="11944"/>
                  </a:cubicBezTo>
                  <a:cubicBezTo>
                    <a:pt x="123980" y="11944"/>
                    <a:pt x="124554" y="12056"/>
                    <a:pt x="125062" y="12256"/>
                  </a:cubicBezTo>
                  <a:cubicBezTo>
                    <a:pt x="125125" y="12288"/>
                    <a:pt x="125188" y="12319"/>
                    <a:pt x="125252" y="12351"/>
                  </a:cubicBezTo>
                  <a:cubicBezTo>
                    <a:pt x="125315" y="12383"/>
                    <a:pt x="125378" y="12414"/>
                    <a:pt x="125410" y="12414"/>
                  </a:cubicBezTo>
                  <a:cubicBezTo>
                    <a:pt x="125505" y="12478"/>
                    <a:pt x="125568" y="12509"/>
                    <a:pt x="125632" y="12541"/>
                  </a:cubicBezTo>
                  <a:cubicBezTo>
                    <a:pt x="126138" y="12858"/>
                    <a:pt x="126392" y="13238"/>
                    <a:pt x="126645" y="13396"/>
                  </a:cubicBezTo>
                  <a:cubicBezTo>
                    <a:pt x="127057" y="13744"/>
                    <a:pt x="127563" y="13966"/>
                    <a:pt x="128165" y="13966"/>
                  </a:cubicBezTo>
                  <a:cubicBezTo>
                    <a:pt x="129432" y="13966"/>
                    <a:pt x="130509" y="12921"/>
                    <a:pt x="130509" y="11623"/>
                  </a:cubicBezTo>
                  <a:cubicBezTo>
                    <a:pt x="130509" y="10324"/>
                    <a:pt x="129432" y="9279"/>
                    <a:pt x="128165" y="9279"/>
                  </a:cubicBezTo>
                  <a:cubicBezTo>
                    <a:pt x="127563" y="9279"/>
                    <a:pt x="127057" y="9469"/>
                    <a:pt x="126645" y="9817"/>
                  </a:cubicBezTo>
                  <a:cubicBezTo>
                    <a:pt x="126392" y="10007"/>
                    <a:pt x="126138" y="10356"/>
                    <a:pt x="125632" y="10704"/>
                  </a:cubicBezTo>
                  <a:cubicBezTo>
                    <a:pt x="125568" y="10736"/>
                    <a:pt x="125505" y="10768"/>
                    <a:pt x="125410" y="10799"/>
                  </a:cubicBezTo>
                  <a:cubicBezTo>
                    <a:pt x="125378" y="10831"/>
                    <a:pt x="125315" y="10863"/>
                    <a:pt x="125283" y="10894"/>
                  </a:cubicBezTo>
                  <a:cubicBezTo>
                    <a:pt x="125188" y="10926"/>
                    <a:pt x="125157" y="10958"/>
                    <a:pt x="125062" y="10958"/>
                  </a:cubicBezTo>
                  <a:cubicBezTo>
                    <a:pt x="124550" y="11167"/>
                    <a:pt x="123971" y="11284"/>
                    <a:pt x="123366" y="11284"/>
                  </a:cubicBezTo>
                  <a:cubicBezTo>
                    <a:pt x="121689" y="11284"/>
                    <a:pt x="119811" y="10388"/>
                    <a:pt x="118601" y="8107"/>
                  </a:cubicBezTo>
                  <a:cubicBezTo>
                    <a:pt x="117271" y="5257"/>
                    <a:pt x="114389" y="3294"/>
                    <a:pt x="111032" y="3294"/>
                  </a:cubicBezTo>
                  <a:cubicBezTo>
                    <a:pt x="107612" y="3294"/>
                    <a:pt x="104667" y="5352"/>
                    <a:pt x="103400" y="8329"/>
                  </a:cubicBezTo>
                  <a:lnTo>
                    <a:pt x="103400" y="8297"/>
                  </a:lnTo>
                  <a:cubicBezTo>
                    <a:pt x="102569" y="10287"/>
                    <a:pt x="100972" y="11211"/>
                    <a:pt x="99500" y="11211"/>
                  </a:cubicBezTo>
                  <a:cubicBezTo>
                    <a:pt x="97832" y="11211"/>
                    <a:pt x="96325" y="10024"/>
                    <a:pt x="96274" y="7854"/>
                  </a:cubicBezTo>
                  <a:lnTo>
                    <a:pt x="96274" y="3420"/>
                  </a:lnTo>
                  <a:cubicBezTo>
                    <a:pt x="96274" y="1520"/>
                    <a:pt x="94723" y="0"/>
                    <a:pt x="92822"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16"/>
            <p:cNvSpPr/>
            <p:nvPr/>
          </p:nvSpPr>
          <p:spPr>
            <a:xfrm>
              <a:off x="3201550" y="4076325"/>
              <a:ext cx="340475" cy="340475"/>
            </a:xfrm>
            <a:custGeom>
              <a:avLst/>
              <a:gdLst/>
              <a:ahLst/>
              <a:cxnLst/>
              <a:rect l="l" t="t" r="r" b="b"/>
              <a:pathLst>
                <a:path w="13619" h="13619" extrusionOk="0">
                  <a:moveTo>
                    <a:pt x="13618" y="6810"/>
                  </a:moveTo>
                  <a:cubicBezTo>
                    <a:pt x="13618" y="10578"/>
                    <a:pt x="10578" y="13618"/>
                    <a:pt x="6809" y="13618"/>
                  </a:cubicBezTo>
                  <a:cubicBezTo>
                    <a:pt x="3041" y="13618"/>
                    <a:pt x="0" y="10578"/>
                    <a:pt x="0" y="6810"/>
                  </a:cubicBezTo>
                  <a:cubicBezTo>
                    <a:pt x="0" y="3041"/>
                    <a:pt x="3041" y="1"/>
                    <a:pt x="6809" y="1"/>
                  </a:cubicBezTo>
                  <a:cubicBezTo>
                    <a:pt x="10578" y="1"/>
                    <a:pt x="13618" y="3041"/>
                    <a:pt x="13618" y="681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16"/>
            <p:cNvSpPr/>
            <p:nvPr/>
          </p:nvSpPr>
          <p:spPr>
            <a:xfrm>
              <a:off x="3769225" y="4215675"/>
              <a:ext cx="60975" cy="60975"/>
            </a:xfrm>
            <a:custGeom>
              <a:avLst/>
              <a:gdLst/>
              <a:ahLst/>
              <a:cxnLst/>
              <a:rect l="l" t="t" r="r" b="b"/>
              <a:pathLst>
                <a:path w="2439" h="2439" extrusionOk="0">
                  <a:moveTo>
                    <a:pt x="2439" y="1236"/>
                  </a:moveTo>
                  <a:cubicBezTo>
                    <a:pt x="2439" y="1901"/>
                    <a:pt x="1900" y="2439"/>
                    <a:pt x="1203" y="2439"/>
                  </a:cubicBezTo>
                  <a:cubicBezTo>
                    <a:pt x="538" y="2439"/>
                    <a:pt x="0" y="1901"/>
                    <a:pt x="0" y="1236"/>
                  </a:cubicBezTo>
                  <a:cubicBezTo>
                    <a:pt x="0" y="571"/>
                    <a:pt x="538" y="0"/>
                    <a:pt x="1203" y="0"/>
                  </a:cubicBezTo>
                  <a:cubicBezTo>
                    <a:pt x="1900" y="0"/>
                    <a:pt x="2439" y="571"/>
                    <a:pt x="2439" y="1236"/>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16"/>
            <p:cNvSpPr/>
            <p:nvPr/>
          </p:nvSpPr>
          <p:spPr>
            <a:xfrm>
              <a:off x="627650" y="3987650"/>
              <a:ext cx="2342725" cy="517825"/>
            </a:xfrm>
            <a:custGeom>
              <a:avLst/>
              <a:gdLst/>
              <a:ahLst/>
              <a:cxnLst/>
              <a:rect l="l" t="t" r="r" b="b"/>
              <a:pathLst>
                <a:path w="93709" h="20713" extrusionOk="0">
                  <a:moveTo>
                    <a:pt x="2154" y="1"/>
                  </a:moveTo>
                  <a:cubicBezTo>
                    <a:pt x="982" y="1"/>
                    <a:pt x="0" y="983"/>
                    <a:pt x="0" y="2154"/>
                  </a:cubicBezTo>
                  <a:lnTo>
                    <a:pt x="0" y="18559"/>
                  </a:lnTo>
                  <a:cubicBezTo>
                    <a:pt x="0" y="19731"/>
                    <a:pt x="982" y="20712"/>
                    <a:pt x="2154" y="20712"/>
                  </a:cubicBezTo>
                  <a:lnTo>
                    <a:pt x="91555" y="20712"/>
                  </a:lnTo>
                  <a:cubicBezTo>
                    <a:pt x="92759" y="20712"/>
                    <a:pt x="93709" y="19731"/>
                    <a:pt x="93709" y="18559"/>
                  </a:cubicBezTo>
                  <a:lnTo>
                    <a:pt x="93709" y="2154"/>
                  </a:lnTo>
                  <a:cubicBezTo>
                    <a:pt x="93709" y="983"/>
                    <a:pt x="92727" y="1"/>
                    <a:pt x="915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16"/>
            <p:cNvSpPr/>
            <p:nvPr/>
          </p:nvSpPr>
          <p:spPr>
            <a:xfrm>
              <a:off x="3332975" y="4198250"/>
              <a:ext cx="77600" cy="77625"/>
            </a:xfrm>
            <a:custGeom>
              <a:avLst/>
              <a:gdLst/>
              <a:ahLst/>
              <a:cxnLst/>
              <a:rect l="l" t="t" r="r" b="b"/>
              <a:pathLst>
                <a:path w="3104" h="3105" extrusionOk="0">
                  <a:moveTo>
                    <a:pt x="1552" y="317"/>
                  </a:moveTo>
                  <a:cubicBezTo>
                    <a:pt x="2249" y="317"/>
                    <a:pt x="2787" y="856"/>
                    <a:pt x="2787" y="1553"/>
                  </a:cubicBezTo>
                  <a:cubicBezTo>
                    <a:pt x="2787" y="2249"/>
                    <a:pt x="2249" y="2788"/>
                    <a:pt x="1552" y="2788"/>
                  </a:cubicBezTo>
                  <a:cubicBezTo>
                    <a:pt x="887" y="2788"/>
                    <a:pt x="317" y="2249"/>
                    <a:pt x="317" y="1553"/>
                  </a:cubicBezTo>
                  <a:cubicBezTo>
                    <a:pt x="317" y="856"/>
                    <a:pt x="855" y="317"/>
                    <a:pt x="1552" y="317"/>
                  </a:cubicBezTo>
                  <a:close/>
                  <a:moveTo>
                    <a:pt x="1552" y="1"/>
                  </a:moveTo>
                  <a:cubicBezTo>
                    <a:pt x="697" y="1"/>
                    <a:pt x="0" y="697"/>
                    <a:pt x="0" y="1553"/>
                  </a:cubicBezTo>
                  <a:cubicBezTo>
                    <a:pt x="0" y="2408"/>
                    <a:pt x="697" y="3104"/>
                    <a:pt x="1552" y="3104"/>
                  </a:cubicBezTo>
                  <a:cubicBezTo>
                    <a:pt x="2407" y="3104"/>
                    <a:pt x="3104" y="2408"/>
                    <a:pt x="3104" y="1553"/>
                  </a:cubicBezTo>
                  <a:cubicBezTo>
                    <a:pt x="3104" y="697"/>
                    <a:pt x="2407" y="1"/>
                    <a:pt x="1552" y="1"/>
                  </a:cubicBezTo>
                  <a:close/>
                </a:path>
              </a:pathLst>
            </a:custGeom>
            <a:solidFill>
              <a:srgbClr val="CECECE"/>
            </a:solidFill>
            <a:ln w="2375" cap="flat" cmpd="sng">
              <a:solidFill>
                <a:srgbClr val="CECEC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16"/>
            <p:cNvSpPr/>
            <p:nvPr/>
          </p:nvSpPr>
          <p:spPr>
            <a:xfrm>
              <a:off x="3259350" y="4134125"/>
              <a:ext cx="225650" cy="224875"/>
            </a:xfrm>
            <a:custGeom>
              <a:avLst/>
              <a:gdLst/>
              <a:ahLst/>
              <a:cxnLst/>
              <a:rect l="l" t="t" r="r" b="b"/>
              <a:pathLst>
                <a:path w="9026" h="8995" extrusionOk="0">
                  <a:moveTo>
                    <a:pt x="4497" y="317"/>
                  </a:moveTo>
                  <a:cubicBezTo>
                    <a:pt x="6809" y="317"/>
                    <a:pt x="8677" y="2186"/>
                    <a:pt x="8677" y="4498"/>
                  </a:cubicBezTo>
                  <a:cubicBezTo>
                    <a:pt x="8677" y="5923"/>
                    <a:pt x="7949" y="7221"/>
                    <a:pt x="6841" y="7949"/>
                  </a:cubicBezTo>
                  <a:cubicBezTo>
                    <a:pt x="6746" y="7411"/>
                    <a:pt x="6492" y="6936"/>
                    <a:pt x="6081" y="6588"/>
                  </a:cubicBezTo>
                  <a:cubicBezTo>
                    <a:pt x="5639" y="6176"/>
                    <a:pt x="5061" y="5983"/>
                    <a:pt x="4474" y="5983"/>
                  </a:cubicBezTo>
                  <a:cubicBezTo>
                    <a:pt x="4429" y="5983"/>
                    <a:pt x="4384" y="5984"/>
                    <a:pt x="4339" y="5986"/>
                  </a:cubicBezTo>
                  <a:cubicBezTo>
                    <a:pt x="3262" y="6049"/>
                    <a:pt x="2375" y="6873"/>
                    <a:pt x="2154" y="7981"/>
                  </a:cubicBezTo>
                  <a:cubicBezTo>
                    <a:pt x="1045" y="7221"/>
                    <a:pt x="317" y="5954"/>
                    <a:pt x="317" y="4498"/>
                  </a:cubicBezTo>
                  <a:cubicBezTo>
                    <a:pt x="317" y="2186"/>
                    <a:pt x="2185" y="317"/>
                    <a:pt x="4497" y="317"/>
                  </a:cubicBezTo>
                  <a:close/>
                  <a:moveTo>
                    <a:pt x="4487" y="6299"/>
                  </a:moveTo>
                  <a:cubicBezTo>
                    <a:pt x="4986" y="6299"/>
                    <a:pt x="5477" y="6486"/>
                    <a:pt x="5859" y="6809"/>
                  </a:cubicBezTo>
                  <a:cubicBezTo>
                    <a:pt x="6271" y="7158"/>
                    <a:pt x="6492" y="7633"/>
                    <a:pt x="6556" y="8139"/>
                  </a:cubicBezTo>
                  <a:cubicBezTo>
                    <a:pt x="5922" y="8488"/>
                    <a:pt x="5210" y="8662"/>
                    <a:pt x="4501" y="8662"/>
                  </a:cubicBezTo>
                  <a:cubicBezTo>
                    <a:pt x="3793" y="8662"/>
                    <a:pt x="3088" y="8488"/>
                    <a:pt x="2470" y="8139"/>
                  </a:cubicBezTo>
                  <a:cubicBezTo>
                    <a:pt x="2597" y="7158"/>
                    <a:pt x="3389" y="6366"/>
                    <a:pt x="4371" y="6303"/>
                  </a:cubicBezTo>
                  <a:cubicBezTo>
                    <a:pt x="4409" y="6300"/>
                    <a:pt x="4448" y="6299"/>
                    <a:pt x="4487" y="6299"/>
                  </a:cubicBezTo>
                  <a:close/>
                  <a:moveTo>
                    <a:pt x="4497" y="1"/>
                  </a:moveTo>
                  <a:cubicBezTo>
                    <a:pt x="2027" y="1"/>
                    <a:pt x="0" y="1996"/>
                    <a:pt x="0" y="4498"/>
                  </a:cubicBezTo>
                  <a:cubicBezTo>
                    <a:pt x="0" y="6113"/>
                    <a:pt x="855" y="7506"/>
                    <a:pt x="2122" y="8330"/>
                  </a:cubicBezTo>
                  <a:lnTo>
                    <a:pt x="2217" y="8361"/>
                  </a:lnTo>
                  <a:cubicBezTo>
                    <a:pt x="2217" y="8361"/>
                    <a:pt x="2217" y="8393"/>
                    <a:pt x="2249" y="8393"/>
                  </a:cubicBezTo>
                  <a:cubicBezTo>
                    <a:pt x="2312" y="8425"/>
                    <a:pt x="2375" y="8456"/>
                    <a:pt x="2470" y="8520"/>
                  </a:cubicBezTo>
                  <a:cubicBezTo>
                    <a:pt x="2502" y="8520"/>
                    <a:pt x="2534" y="8520"/>
                    <a:pt x="2534" y="8551"/>
                  </a:cubicBezTo>
                  <a:cubicBezTo>
                    <a:pt x="2660" y="8615"/>
                    <a:pt x="2819" y="8678"/>
                    <a:pt x="2945" y="8710"/>
                  </a:cubicBezTo>
                  <a:lnTo>
                    <a:pt x="3072" y="8773"/>
                  </a:lnTo>
                  <a:cubicBezTo>
                    <a:pt x="3135" y="8773"/>
                    <a:pt x="3199" y="8805"/>
                    <a:pt x="3262" y="8836"/>
                  </a:cubicBezTo>
                  <a:cubicBezTo>
                    <a:pt x="3325" y="8836"/>
                    <a:pt x="3420" y="8868"/>
                    <a:pt x="3484" y="8868"/>
                  </a:cubicBezTo>
                  <a:cubicBezTo>
                    <a:pt x="3547" y="8900"/>
                    <a:pt x="3610" y="8900"/>
                    <a:pt x="3674" y="8931"/>
                  </a:cubicBezTo>
                  <a:cubicBezTo>
                    <a:pt x="3769" y="8931"/>
                    <a:pt x="3895" y="8963"/>
                    <a:pt x="3990" y="8963"/>
                  </a:cubicBezTo>
                  <a:cubicBezTo>
                    <a:pt x="4022" y="8963"/>
                    <a:pt x="4054" y="8963"/>
                    <a:pt x="4117" y="8995"/>
                  </a:cubicBezTo>
                  <a:lnTo>
                    <a:pt x="4909" y="8995"/>
                  </a:lnTo>
                  <a:cubicBezTo>
                    <a:pt x="4941" y="8963"/>
                    <a:pt x="5004" y="8963"/>
                    <a:pt x="5036" y="8963"/>
                  </a:cubicBezTo>
                  <a:cubicBezTo>
                    <a:pt x="5131" y="8963"/>
                    <a:pt x="5226" y="8931"/>
                    <a:pt x="5321" y="8931"/>
                  </a:cubicBezTo>
                  <a:cubicBezTo>
                    <a:pt x="5416" y="8900"/>
                    <a:pt x="5479" y="8900"/>
                    <a:pt x="5542" y="8868"/>
                  </a:cubicBezTo>
                  <a:cubicBezTo>
                    <a:pt x="5606" y="8868"/>
                    <a:pt x="5669" y="8836"/>
                    <a:pt x="5732" y="8836"/>
                  </a:cubicBezTo>
                  <a:cubicBezTo>
                    <a:pt x="5796" y="8805"/>
                    <a:pt x="5891" y="8773"/>
                    <a:pt x="5954" y="8773"/>
                  </a:cubicBezTo>
                  <a:cubicBezTo>
                    <a:pt x="5986" y="8741"/>
                    <a:pt x="6017" y="8741"/>
                    <a:pt x="6081" y="8710"/>
                  </a:cubicBezTo>
                  <a:cubicBezTo>
                    <a:pt x="6207" y="8678"/>
                    <a:pt x="6334" y="8615"/>
                    <a:pt x="6461" y="8551"/>
                  </a:cubicBezTo>
                  <a:cubicBezTo>
                    <a:pt x="6492" y="8520"/>
                    <a:pt x="6524" y="8520"/>
                    <a:pt x="6556" y="8520"/>
                  </a:cubicBezTo>
                  <a:cubicBezTo>
                    <a:pt x="6619" y="8456"/>
                    <a:pt x="6682" y="8425"/>
                    <a:pt x="6777" y="8393"/>
                  </a:cubicBezTo>
                  <a:cubicBezTo>
                    <a:pt x="6777" y="8393"/>
                    <a:pt x="6777" y="8361"/>
                    <a:pt x="6809" y="8361"/>
                  </a:cubicBezTo>
                  <a:lnTo>
                    <a:pt x="6872" y="8330"/>
                  </a:lnTo>
                  <a:lnTo>
                    <a:pt x="6872" y="8298"/>
                  </a:lnTo>
                  <a:cubicBezTo>
                    <a:pt x="8171" y="7506"/>
                    <a:pt x="9026" y="6113"/>
                    <a:pt x="9026" y="4498"/>
                  </a:cubicBezTo>
                  <a:cubicBezTo>
                    <a:pt x="9026" y="1996"/>
                    <a:pt x="6999" y="1"/>
                    <a:pt x="4497" y="1"/>
                  </a:cubicBezTo>
                  <a:close/>
                </a:path>
              </a:pathLst>
            </a:custGeom>
            <a:solidFill>
              <a:srgbClr val="CECECE"/>
            </a:solidFill>
            <a:ln w="2375" cap="flat" cmpd="sng">
              <a:solidFill>
                <a:srgbClr val="CECEC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16"/>
            <p:cNvSpPr/>
            <p:nvPr/>
          </p:nvSpPr>
          <p:spPr>
            <a:xfrm>
              <a:off x="4113625" y="2679450"/>
              <a:ext cx="232775" cy="225950"/>
            </a:xfrm>
            <a:custGeom>
              <a:avLst/>
              <a:gdLst/>
              <a:ahLst/>
              <a:cxnLst/>
              <a:rect l="l" t="t" r="r" b="b"/>
              <a:pathLst>
                <a:path w="9311" h="9038" extrusionOk="0">
                  <a:moveTo>
                    <a:pt x="3452" y="519"/>
                  </a:moveTo>
                  <a:cubicBezTo>
                    <a:pt x="3040" y="835"/>
                    <a:pt x="2692" y="1342"/>
                    <a:pt x="2439" y="1944"/>
                  </a:cubicBezTo>
                  <a:lnTo>
                    <a:pt x="1362" y="1944"/>
                  </a:lnTo>
                  <a:cubicBezTo>
                    <a:pt x="1710" y="1500"/>
                    <a:pt x="2122" y="1120"/>
                    <a:pt x="2629" y="835"/>
                  </a:cubicBezTo>
                  <a:cubicBezTo>
                    <a:pt x="2882" y="709"/>
                    <a:pt x="3167" y="582"/>
                    <a:pt x="3452" y="519"/>
                  </a:cubicBezTo>
                  <a:close/>
                  <a:moveTo>
                    <a:pt x="4497" y="360"/>
                  </a:moveTo>
                  <a:lnTo>
                    <a:pt x="4497" y="1944"/>
                  </a:lnTo>
                  <a:lnTo>
                    <a:pt x="2787" y="1944"/>
                  </a:lnTo>
                  <a:cubicBezTo>
                    <a:pt x="3199" y="1025"/>
                    <a:pt x="3800" y="455"/>
                    <a:pt x="4497" y="360"/>
                  </a:cubicBezTo>
                  <a:close/>
                  <a:moveTo>
                    <a:pt x="4814" y="360"/>
                  </a:moveTo>
                  <a:cubicBezTo>
                    <a:pt x="5479" y="455"/>
                    <a:pt x="6081" y="1025"/>
                    <a:pt x="6492" y="1944"/>
                  </a:cubicBezTo>
                  <a:lnTo>
                    <a:pt x="4814" y="1944"/>
                  </a:lnTo>
                  <a:lnTo>
                    <a:pt x="4814" y="360"/>
                  </a:lnTo>
                  <a:close/>
                  <a:moveTo>
                    <a:pt x="5827" y="487"/>
                  </a:moveTo>
                  <a:cubicBezTo>
                    <a:pt x="6682" y="740"/>
                    <a:pt x="7411" y="1247"/>
                    <a:pt x="7949" y="1944"/>
                  </a:cubicBezTo>
                  <a:lnTo>
                    <a:pt x="6841" y="1944"/>
                  </a:lnTo>
                  <a:cubicBezTo>
                    <a:pt x="6587" y="1310"/>
                    <a:pt x="6239" y="835"/>
                    <a:pt x="5827" y="487"/>
                  </a:cubicBezTo>
                  <a:close/>
                  <a:moveTo>
                    <a:pt x="2344" y="2260"/>
                  </a:moveTo>
                  <a:cubicBezTo>
                    <a:pt x="2122" y="2894"/>
                    <a:pt x="1995" y="3590"/>
                    <a:pt x="1964" y="4382"/>
                  </a:cubicBezTo>
                  <a:lnTo>
                    <a:pt x="475" y="4382"/>
                  </a:lnTo>
                  <a:cubicBezTo>
                    <a:pt x="475" y="4034"/>
                    <a:pt x="538" y="3685"/>
                    <a:pt x="633" y="3337"/>
                  </a:cubicBezTo>
                  <a:cubicBezTo>
                    <a:pt x="760" y="2957"/>
                    <a:pt x="918" y="2577"/>
                    <a:pt x="1140" y="2260"/>
                  </a:cubicBezTo>
                  <a:close/>
                  <a:moveTo>
                    <a:pt x="4497" y="2260"/>
                  </a:moveTo>
                  <a:lnTo>
                    <a:pt x="4497" y="4382"/>
                  </a:lnTo>
                  <a:lnTo>
                    <a:pt x="2280" y="4382"/>
                  </a:lnTo>
                  <a:cubicBezTo>
                    <a:pt x="2312" y="3590"/>
                    <a:pt x="2439" y="2862"/>
                    <a:pt x="2660" y="2260"/>
                  </a:cubicBezTo>
                  <a:close/>
                  <a:moveTo>
                    <a:pt x="6619" y="2260"/>
                  </a:moveTo>
                  <a:cubicBezTo>
                    <a:pt x="6841" y="2862"/>
                    <a:pt x="6999" y="3590"/>
                    <a:pt x="6999" y="4382"/>
                  </a:cubicBezTo>
                  <a:lnTo>
                    <a:pt x="4814" y="4382"/>
                  </a:lnTo>
                  <a:lnTo>
                    <a:pt x="4814" y="2260"/>
                  </a:lnTo>
                  <a:close/>
                  <a:moveTo>
                    <a:pt x="8171" y="2260"/>
                  </a:moveTo>
                  <a:cubicBezTo>
                    <a:pt x="8234" y="2324"/>
                    <a:pt x="8297" y="2419"/>
                    <a:pt x="8329" y="2514"/>
                  </a:cubicBezTo>
                  <a:cubicBezTo>
                    <a:pt x="8646" y="3084"/>
                    <a:pt x="8836" y="3717"/>
                    <a:pt x="8836" y="4382"/>
                  </a:cubicBezTo>
                  <a:lnTo>
                    <a:pt x="7316" y="4382"/>
                  </a:lnTo>
                  <a:cubicBezTo>
                    <a:pt x="7316" y="3590"/>
                    <a:pt x="7189" y="2894"/>
                    <a:pt x="6967" y="2260"/>
                  </a:cubicBezTo>
                  <a:close/>
                  <a:moveTo>
                    <a:pt x="1964" y="4699"/>
                  </a:moveTo>
                  <a:cubicBezTo>
                    <a:pt x="1995" y="5459"/>
                    <a:pt x="2122" y="6187"/>
                    <a:pt x="2344" y="6821"/>
                  </a:cubicBezTo>
                  <a:lnTo>
                    <a:pt x="1172" y="6821"/>
                  </a:lnTo>
                  <a:cubicBezTo>
                    <a:pt x="1109" y="6726"/>
                    <a:pt x="1045" y="6631"/>
                    <a:pt x="982" y="6536"/>
                  </a:cubicBezTo>
                  <a:cubicBezTo>
                    <a:pt x="665" y="5966"/>
                    <a:pt x="507" y="5332"/>
                    <a:pt x="475" y="4699"/>
                  </a:cubicBezTo>
                  <a:close/>
                  <a:moveTo>
                    <a:pt x="4497" y="4699"/>
                  </a:moveTo>
                  <a:lnTo>
                    <a:pt x="4497" y="6821"/>
                  </a:lnTo>
                  <a:lnTo>
                    <a:pt x="2660" y="6821"/>
                  </a:lnTo>
                  <a:cubicBezTo>
                    <a:pt x="2439" y="6187"/>
                    <a:pt x="2312" y="5491"/>
                    <a:pt x="2280" y="4699"/>
                  </a:cubicBezTo>
                  <a:close/>
                  <a:moveTo>
                    <a:pt x="6999" y="4699"/>
                  </a:moveTo>
                  <a:cubicBezTo>
                    <a:pt x="6999" y="5459"/>
                    <a:pt x="6841" y="6187"/>
                    <a:pt x="6619" y="6821"/>
                  </a:cubicBezTo>
                  <a:lnTo>
                    <a:pt x="4814" y="6821"/>
                  </a:lnTo>
                  <a:lnTo>
                    <a:pt x="4814" y="4699"/>
                  </a:lnTo>
                  <a:close/>
                  <a:moveTo>
                    <a:pt x="8836" y="4699"/>
                  </a:moveTo>
                  <a:cubicBezTo>
                    <a:pt x="8804" y="5016"/>
                    <a:pt x="8772" y="5364"/>
                    <a:pt x="8677" y="5681"/>
                  </a:cubicBezTo>
                  <a:cubicBezTo>
                    <a:pt x="8551" y="6092"/>
                    <a:pt x="8392" y="6472"/>
                    <a:pt x="8171" y="6821"/>
                  </a:cubicBezTo>
                  <a:lnTo>
                    <a:pt x="6967" y="6821"/>
                  </a:lnTo>
                  <a:cubicBezTo>
                    <a:pt x="7157" y="6187"/>
                    <a:pt x="7316" y="5459"/>
                    <a:pt x="7316" y="4699"/>
                  </a:cubicBezTo>
                  <a:close/>
                  <a:moveTo>
                    <a:pt x="2470" y="7137"/>
                  </a:moveTo>
                  <a:cubicBezTo>
                    <a:pt x="2692" y="7707"/>
                    <a:pt x="3009" y="8151"/>
                    <a:pt x="3357" y="8499"/>
                  </a:cubicBezTo>
                  <a:cubicBezTo>
                    <a:pt x="2565" y="8246"/>
                    <a:pt x="1900" y="7771"/>
                    <a:pt x="1394" y="7137"/>
                  </a:cubicBezTo>
                  <a:close/>
                  <a:moveTo>
                    <a:pt x="7917" y="7137"/>
                  </a:moveTo>
                  <a:cubicBezTo>
                    <a:pt x="7601" y="7549"/>
                    <a:pt x="7157" y="7929"/>
                    <a:pt x="6682" y="8182"/>
                  </a:cubicBezTo>
                  <a:cubicBezTo>
                    <a:pt x="6429" y="8309"/>
                    <a:pt x="6176" y="8436"/>
                    <a:pt x="5922" y="8499"/>
                  </a:cubicBezTo>
                  <a:cubicBezTo>
                    <a:pt x="6271" y="8182"/>
                    <a:pt x="6587" y="7707"/>
                    <a:pt x="6841" y="7137"/>
                  </a:cubicBezTo>
                  <a:close/>
                  <a:moveTo>
                    <a:pt x="4497" y="7137"/>
                  </a:moveTo>
                  <a:lnTo>
                    <a:pt x="4497" y="8689"/>
                  </a:lnTo>
                  <a:lnTo>
                    <a:pt x="4370" y="8689"/>
                  </a:lnTo>
                  <a:cubicBezTo>
                    <a:pt x="3737" y="8562"/>
                    <a:pt x="3167" y="7961"/>
                    <a:pt x="2787" y="7137"/>
                  </a:cubicBezTo>
                  <a:close/>
                  <a:moveTo>
                    <a:pt x="6492" y="7137"/>
                  </a:moveTo>
                  <a:cubicBezTo>
                    <a:pt x="6112" y="7961"/>
                    <a:pt x="5574" y="8562"/>
                    <a:pt x="4940" y="8689"/>
                  </a:cubicBezTo>
                  <a:lnTo>
                    <a:pt x="4814" y="8689"/>
                  </a:lnTo>
                  <a:lnTo>
                    <a:pt x="4814" y="7137"/>
                  </a:lnTo>
                  <a:close/>
                  <a:moveTo>
                    <a:pt x="4663" y="1"/>
                  </a:moveTo>
                  <a:cubicBezTo>
                    <a:pt x="3911" y="1"/>
                    <a:pt x="3174" y="184"/>
                    <a:pt x="2502" y="550"/>
                  </a:cubicBezTo>
                  <a:cubicBezTo>
                    <a:pt x="1425" y="1152"/>
                    <a:pt x="665" y="2102"/>
                    <a:pt x="317" y="3242"/>
                  </a:cubicBezTo>
                  <a:cubicBezTo>
                    <a:pt x="0" y="4414"/>
                    <a:pt x="127" y="5617"/>
                    <a:pt x="697" y="6694"/>
                  </a:cubicBezTo>
                  <a:cubicBezTo>
                    <a:pt x="1299" y="7739"/>
                    <a:pt x="2249" y="8499"/>
                    <a:pt x="3389" y="8847"/>
                  </a:cubicBezTo>
                  <a:cubicBezTo>
                    <a:pt x="3705" y="8942"/>
                    <a:pt x="4022" y="8974"/>
                    <a:pt x="4339" y="9006"/>
                  </a:cubicBezTo>
                  <a:cubicBezTo>
                    <a:pt x="4434" y="9037"/>
                    <a:pt x="4529" y="9037"/>
                    <a:pt x="4655" y="9037"/>
                  </a:cubicBezTo>
                  <a:cubicBezTo>
                    <a:pt x="4750" y="9037"/>
                    <a:pt x="4877" y="9037"/>
                    <a:pt x="5004" y="9006"/>
                  </a:cubicBezTo>
                  <a:cubicBezTo>
                    <a:pt x="5637" y="8942"/>
                    <a:pt x="6239" y="8784"/>
                    <a:pt x="6841" y="8467"/>
                  </a:cubicBezTo>
                  <a:cubicBezTo>
                    <a:pt x="7886" y="7897"/>
                    <a:pt x="8646" y="6916"/>
                    <a:pt x="8994" y="5776"/>
                  </a:cubicBezTo>
                  <a:cubicBezTo>
                    <a:pt x="9311" y="4604"/>
                    <a:pt x="9184" y="3400"/>
                    <a:pt x="8614" y="2355"/>
                  </a:cubicBezTo>
                  <a:cubicBezTo>
                    <a:pt x="8044" y="1279"/>
                    <a:pt x="7062" y="519"/>
                    <a:pt x="5922" y="170"/>
                  </a:cubicBezTo>
                  <a:cubicBezTo>
                    <a:pt x="5504" y="57"/>
                    <a:pt x="5081" y="1"/>
                    <a:pt x="4663"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16"/>
            <p:cNvSpPr/>
            <p:nvPr/>
          </p:nvSpPr>
          <p:spPr>
            <a:xfrm>
              <a:off x="4113625" y="2675775"/>
              <a:ext cx="232775" cy="229625"/>
            </a:xfrm>
            <a:custGeom>
              <a:avLst/>
              <a:gdLst/>
              <a:ahLst/>
              <a:cxnLst/>
              <a:rect l="l" t="t" r="r" b="b"/>
              <a:pathLst>
                <a:path w="9311" h="9185" fill="none" extrusionOk="0">
                  <a:moveTo>
                    <a:pt x="8614" y="2502"/>
                  </a:moveTo>
                  <a:cubicBezTo>
                    <a:pt x="8044" y="1426"/>
                    <a:pt x="7062" y="666"/>
                    <a:pt x="5922" y="317"/>
                  </a:cubicBezTo>
                  <a:cubicBezTo>
                    <a:pt x="4750" y="0"/>
                    <a:pt x="3547" y="127"/>
                    <a:pt x="2502" y="697"/>
                  </a:cubicBezTo>
                  <a:cubicBezTo>
                    <a:pt x="1425" y="1299"/>
                    <a:pt x="665" y="2249"/>
                    <a:pt x="317" y="3389"/>
                  </a:cubicBezTo>
                  <a:cubicBezTo>
                    <a:pt x="0" y="4561"/>
                    <a:pt x="127" y="5764"/>
                    <a:pt x="697" y="6841"/>
                  </a:cubicBezTo>
                  <a:cubicBezTo>
                    <a:pt x="1299" y="7886"/>
                    <a:pt x="2249" y="8646"/>
                    <a:pt x="3389" y="8994"/>
                  </a:cubicBezTo>
                  <a:cubicBezTo>
                    <a:pt x="3705" y="9089"/>
                    <a:pt x="4022" y="9121"/>
                    <a:pt x="4339" y="9153"/>
                  </a:cubicBezTo>
                  <a:cubicBezTo>
                    <a:pt x="4434" y="9184"/>
                    <a:pt x="4529" y="9184"/>
                    <a:pt x="4655" y="9184"/>
                  </a:cubicBezTo>
                  <a:cubicBezTo>
                    <a:pt x="4750" y="9184"/>
                    <a:pt x="4877" y="9184"/>
                    <a:pt x="5004" y="9153"/>
                  </a:cubicBezTo>
                  <a:cubicBezTo>
                    <a:pt x="5637" y="9089"/>
                    <a:pt x="6239" y="8931"/>
                    <a:pt x="6841" y="8614"/>
                  </a:cubicBezTo>
                  <a:cubicBezTo>
                    <a:pt x="7886" y="8044"/>
                    <a:pt x="8646" y="7063"/>
                    <a:pt x="8994" y="5923"/>
                  </a:cubicBezTo>
                  <a:cubicBezTo>
                    <a:pt x="9311" y="4751"/>
                    <a:pt x="9184" y="3547"/>
                    <a:pt x="8614" y="2502"/>
                  </a:cubicBezTo>
                  <a:close/>
                  <a:moveTo>
                    <a:pt x="8836" y="4529"/>
                  </a:moveTo>
                  <a:lnTo>
                    <a:pt x="7316" y="4529"/>
                  </a:lnTo>
                  <a:cubicBezTo>
                    <a:pt x="7316" y="3737"/>
                    <a:pt x="7189" y="3041"/>
                    <a:pt x="6967" y="2407"/>
                  </a:cubicBezTo>
                  <a:lnTo>
                    <a:pt x="8171" y="2407"/>
                  </a:lnTo>
                  <a:cubicBezTo>
                    <a:pt x="8234" y="2471"/>
                    <a:pt x="8297" y="2566"/>
                    <a:pt x="8329" y="2661"/>
                  </a:cubicBezTo>
                  <a:cubicBezTo>
                    <a:pt x="8646" y="3231"/>
                    <a:pt x="8836" y="3864"/>
                    <a:pt x="8836" y="4529"/>
                  </a:cubicBezTo>
                  <a:close/>
                  <a:moveTo>
                    <a:pt x="4940" y="8836"/>
                  </a:moveTo>
                  <a:cubicBezTo>
                    <a:pt x="4877" y="8836"/>
                    <a:pt x="4845" y="8836"/>
                    <a:pt x="4814" y="8836"/>
                  </a:cubicBezTo>
                  <a:lnTo>
                    <a:pt x="4814" y="7284"/>
                  </a:lnTo>
                  <a:lnTo>
                    <a:pt x="6492" y="7284"/>
                  </a:lnTo>
                  <a:cubicBezTo>
                    <a:pt x="6112" y="8108"/>
                    <a:pt x="5574" y="8709"/>
                    <a:pt x="4940" y="8836"/>
                  </a:cubicBezTo>
                  <a:close/>
                  <a:moveTo>
                    <a:pt x="2787" y="7284"/>
                  </a:moveTo>
                  <a:lnTo>
                    <a:pt x="4497" y="7284"/>
                  </a:lnTo>
                  <a:lnTo>
                    <a:pt x="4497" y="8836"/>
                  </a:lnTo>
                  <a:cubicBezTo>
                    <a:pt x="4434" y="8836"/>
                    <a:pt x="4402" y="8836"/>
                    <a:pt x="4370" y="8836"/>
                  </a:cubicBezTo>
                  <a:cubicBezTo>
                    <a:pt x="3737" y="8709"/>
                    <a:pt x="3167" y="8108"/>
                    <a:pt x="2787" y="7284"/>
                  </a:cubicBezTo>
                  <a:close/>
                  <a:moveTo>
                    <a:pt x="4814" y="507"/>
                  </a:moveTo>
                  <a:cubicBezTo>
                    <a:pt x="5479" y="602"/>
                    <a:pt x="6081" y="1172"/>
                    <a:pt x="6492" y="2091"/>
                  </a:cubicBezTo>
                  <a:lnTo>
                    <a:pt x="4814" y="2091"/>
                  </a:lnTo>
                  <a:close/>
                  <a:moveTo>
                    <a:pt x="4497" y="507"/>
                  </a:moveTo>
                  <a:lnTo>
                    <a:pt x="4497" y="2091"/>
                  </a:lnTo>
                  <a:lnTo>
                    <a:pt x="2787" y="2091"/>
                  </a:lnTo>
                  <a:cubicBezTo>
                    <a:pt x="3199" y="1172"/>
                    <a:pt x="3800" y="602"/>
                    <a:pt x="4497" y="507"/>
                  </a:cubicBezTo>
                  <a:close/>
                  <a:moveTo>
                    <a:pt x="4497" y="2407"/>
                  </a:moveTo>
                  <a:lnTo>
                    <a:pt x="4497" y="4529"/>
                  </a:lnTo>
                  <a:lnTo>
                    <a:pt x="2280" y="4529"/>
                  </a:lnTo>
                  <a:cubicBezTo>
                    <a:pt x="2312" y="3737"/>
                    <a:pt x="2439" y="3009"/>
                    <a:pt x="2660" y="2407"/>
                  </a:cubicBezTo>
                  <a:close/>
                  <a:moveTo>
                    <a:pt x="4497" y="4846"/>
                  </a:moveTo>
                  <a:lnTo>
                    <a:pt x="4497" y="6968"/>
                  </a:lnTo>
                  <a:lnTo>
                    <a:pt x="2660" y="6968"/>
                  </a:lnTo>
                  <a:cubicBezTo>
                    <a:pt x="2439" y="6334"/>
                    <a:pt x="2312" y="5638"/>
                    <a:pt x="2280" y="4846"/>
                  </a:cubicBezTo>
                  <a:close/>
                  <a:moveTo>
                    <a:pt x="4814" y="6968"/>
                  </a:moveTo>
                  <a:lnTo>
                    <a:pt x="4814" y="4846"/>
                  </a:lnTo>
                  <a:lnTo>
                    <a:pt x="6999" y="4846"/>
                  </a:lnTo>
                  <a:cubicBezTo>
                    <a:pt x="6999" y="5606"/>
                    <a:pt x="6841" y="6334"/>
                    <a:pt x="6619" y="6968"/>
                  </a:cubicBezTo>
                  <a:close/>
                  <a:moveTo>
                    <a:pt x="4814" y="4529"/>
                  </a:moveTo>
                  <a:lnTo>
                    <a:pt x="4814" y="2407"/>
                  </a:lnTo>
                  <a:lnTo>
                    <a:pt x="6619" y="2407"/>
                  </a:lnTo>
                  <a:cubicBezTo>
                    <a:pt x="6841" y="3009"/>
                    <a:pt x="6999" y="3737"/>
                    <a:pt x="6999" y="4529"/>
                  </a:cubicBezTo>
                  <a:close/>
                  <a:moveTo>
                    <a:pt x="7949" y="2091"/>
                  </a:moveTo>
                  <a:lnTo>
                    <a:pt x="6841" y="2091"/>
                  </a:lnTo>
                  <a:cubicBezTo>
                    <a:pt x="6587" y="1457"/>
                    <a:pt x="6239" y="982"/>
                    <a:pt x="5827" y="634"/>
                  </a:cubicBezTo>
                  <a:lnTo>
                    <a:pt x="5827" y="634"/>
                  </a:lnTo>
                  <a:cubicBezTo>
                    <a:pt x="6682" y="887"/>
                    <a:pt x="7411" y="1394"/>
                    <a:pt x="7949" y="2091"/>
                  </a:cubicBezTo>
                  <a:close/>
                  <a:moveTo>
                    <a:pt x="2629" y="982"/>
                  </a:moveTo>
                  <a:cubicBezTo>
                    <a:pt x="2882" y="856"/>
                    <a:pt x="3167" y="729"/>
                    <a:pt x="3452" y="666"/>
                  </a:cubicBezTo>
                  <a:cubicBezTo>
                    <a:pt x="3040" y="982"/>
                    <a:pt x="2692" y="1489"/>
                    <a:pt x="2439" y="2091"/>
                  </a:cubicBezTo>
                  <a:lnTo>
                    <a:pt x="1362" y="2091"/>
                  </a:lnTo>
                  <a:cubicBezTo>
                    <a:pt x="1710" y="1647"/>
                    <a:pt x="2122" y="1267"/>
                    <a:pt x="2629" y="982"/>
                  </a:cubicBezTo>
                  <a:close/>
                  <a:moveTo>
                    <a:pt x="1140" y="2407"/>
                  </a:moveTo>
                  <a:lnTo>
                    <a:pt x="2344" y="2407"/>
                  </a:lnTo>
                  <a:cubicBezTo>
                    <a:pt x="2122" y="3041"/>
                    <a:pt x="1995" y="3737"/>
                    <a:pt x="1964" y="4529"/>
                  </a:cubicBezTo>
                  <a:lnTo>
                    <a:pt x="475" y="4529"/>
                  </a:lnTo>
                  <a:cubicBezTo>
                    <a:pt x="475" y="4181"/>
                    <a:pt x="538" y="3832"/>
                    <a:pt x="633" y="3484"/>
                  </a:cubicBezTo>
                  <a:cubicBezTo>
                    <a:pt x="760" y="3104"/>
                    <a:pt x="918" y="2724"/>
                    <a:pt x="1140" y="2407"/>
                  </a:cubicBezTo>
                  <a:close/>
                  <a:moveTo>
                    <a:pt x="475" y="4846"/>
                  </a:moveTo>
                  <a:lnTo>
                    <a:pt x="1964" y="4846"/>
                  </a:lnTo>
                  <a:cubicBezTo>
                    <a:pt x="1995" y="5606"/>
                    <a:pt x="2122" y="6334"/>
                    <a:pt x="2344" y="6968"/>
                  </a:cubicBezTo>
                  <a:lnTo>
                    <a:pt x="1172" y="6968"/>
                  </a:lnTo>
                  <a:cubicBezTo>
                    <a:pt x="1109" y="6873"/>
                    <a:pt x="1045" y="6778"/>
                    <a:pt x="982" y="6683"/>
                  </a:cubicBezTo>
                  <a:cubicBezTo>
                    <a:pt x="665" y="6113"/>
                    <a:pt x="507" y="5479"/>
                    <a:pt x="475" y="4846"/>
                  </a:cubicBezTo>
                  <a:close/>
                  <a:moveTo>
                    <a:pt x="1394" y="7284"/>
                  </a:moveTo>
                  <a:lnTo>
                    <a:pt x="2470" y="7284"/>
                  </a:lnTo>
                  <a:cubicBezTo>
                    <a:pt x="2692" y="7854"/>
                    <a:pt x="3009" y="8298"/>
                    <a:pt x="3357" y="8646"/>
                  </a:cubicBezTo>
                  <a:cubicBezTo>
                    <a:pt x="2565" y="8393"/>
                    <a:pt x="1900" y="7918"/>
                    <a:pt x="1394" y="7284"/>
                  </a:cubicBezTo>
                  <a:close/>
                  <a:moveTo>
                    <a:pt x="6682" y="8329"/>
                  </a:moveTo>
                  <a:cubicBezTo>
                    <a:pt x="6429" y="8456"/>
                    <a:pt x="6176" y="8583"/>
                    <a:pt x="5922" y="8646"/>
                  </a:cubicBezTo>
                  <a:cubicBezTo>
                    <a:pt x="6271" y="8329"/>
                    <a:pt x="6587" y="7854"/>
                    <a:pt x="6841" y="7284"/>
                  </a:cubicBezTo>
                  <a:lnTo>
                    <a:pt x="7917" y="7284"/>
                  </a:lnTo>
                  <a:cubicBezTo>
                    <a:pt x="7601" y="7696"/>
                    <a:pt x="7157" y="8076"/>
                    <a:pt x="6682" y="8329"/>
                  </a:cubicBezTo>
                  <a:close/>
                  <a:moveTo>
                    <a:pt x="8171" y="6968"/>
                  </a:moveTo>
                  <a:lnTo>
                    <a:pt x="6967" y="6968"/>
                  </a:lnTo>
                  <a:cubicBezTo>
                    <a:pt x="7157" y="6334"/>
                    <a:pt x="7316" y="5606"/>
                    <a:pt x="7316" y="4846"/>
                  </a:cubicBezTo>
                  <a:lnTo>
                    <a:pt x="8836" y="4846"/>
                  </a:lnTo>
                  <a:cubicBezTo>
                    <a:pt x="8804" y="5163"/>
                    <a:pt x="8772" y="5511"/>
                    <a:pt x="8677" y="5828"/>
                  </a:cubicBezTo>
                  <a:cubicBezTo>
                    <a:pt x="8551" y="6239"/>
                    <a:pt x="8392" y="6619"/>
                    <a:pt x="8171" y="6968"/>
                  </a:cubicBezTo>
                  <a:close/>
                </a:path>
              </a:pathLst>
            </a:custGeom>
            <a:noFill/>
            <a:ln w="2375" cap="flat" cmpd="sng">
              <a:solidFill>
                <a:srgbClr val="CECEC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56" name="Google Shape;1456;p16"/>
          <p:cNvSpPr txBox="1"/>
          <p:nvPr/>
        </p:nvSpPr>
        <p:spPr>
          <a:xfrm>
            <a:off x="457200" y="411475"/>
            <a:ext cx="7723500" cy="481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800">
                <a:latin typeface="Fira Sans Medium"/>
                <a:ea typeface="Fira Sans Medium"/>
                <a:cs typeface="Fira Sans Medium"/>
                <a:sym typeface="Fira Sans Medium"/>
              </a:rPr>
              <a:t>Phần </a:t>
            </a:r>
            <a:r>
              <a:rPr lang="en" sz="2800">
                <a:solidFill>
                  <a:schemeClr val="tx1"/>
                </a:solidFill>
                <a:latin typeface="Fira Sans Medium"/>
                <a:ea typeface="Fira Sans Medium"/>
                <a:cs typeface="Fira Sans Medium"/>
                <a:sym typeface="Fira Sans Medium"/>
              </a:rPr>
              <a:t>cứng của KIT </a:t>
            </a:r>
            <a:r>
              <a:rPr lang="en-VN" sz="2800" b="1" kern="0">
                <a:solidFill>
                  <a:schemeClr val="tx1"/>
                </a:solidFill>
                <a:effectLst/>
                <a:latin typeface="Times New Roman" panose="02020603050405020304" pitchFamily="18" charset="0"/>
                <a:ea typeface="Times New Roman" panose="02020603050405020304" pitchFamily="18" charset="0"/>
              </a:rPr>
              <a:t>STM32F429I-DISC1 </a:t>
            </a:r>
            <a:r>
              <a:rPr lang="en" sz="2800">
                <a:solidFill>
                  <a:schemeClr val="tx1"/>
                </a:solidFill>
                <a:latin typeface="Fira Sans Medium"/>
                <a:ea typeface="Fira Sans Medium"/>
                <a:cs typeface="Fira Sans Medium"/>
                <a:sym typeface="Fira Sans Medium"/>
              </a:rPr>
              <a:t> </a:t>
            </a:r>
            <a:endParaRPr sz="2800">
              <a:solidFill>
                <a:schemeClr val="tx1"/>
              </a:solidFill>
              <a:latin typeface="Fira Sans Medium"/>
              <a:ea typeface="Fira Sans Medium"/>
              <a:cs typeface="Fira Sans Medium"/>
              <a:sym typeface="Fira Sans Medium"/>
            </a:endParaRPr>
          </a:p>
        </p:txBody>
      </p:sp>
      <p:sp>
        <p:nvSpPr>
          <p:cNvPr id="1457" name="Google Shape;1457;p16"/>
          <p:cNvSpPr txBox="1"/>
          <p:nvPr/>
        </p:nvSpPr>
        <p:spPr>
          <a:xfrm>
            <a:off x="605775" y="1569456"/>
            <a:ext cx="2769000" cy="2991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sz="1500">
                <a:latin typeface="Fira Sans Medium"/>
                <a:ea typeface="Fira Sans Medium"/>
                <a:cs typeface="Fira Sans Medium"/>
                <a:sym typeface="Fira Sans Medium"/>
              </a:rPr>
              <a:t>Màn hình QVGA TFT LCD 2.4</a:t>
            </a:r>
          </a:p>
        </p:txBody>
      </p:sp>
      <p:sp>
        <p:nvSpPr>
          <p:cNvPr id="1458" name="Google Shape;1458;p16"/>
          <p:cNvSpPr txBox="1"/>
          <p:nvPr/>
        </p:nvSpPr>
        <p:spPr>
          <a:xfrm>
            <a:off x="605775" y="1827182"/>
            <a:ext cx="2769000" cy="338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VN" sz="1200">
                <a:latin typeface="Fira Sans"/>
                <a:ea typeface="Fira Sans"/>
                <a:cs typeface="Fira Sans"/>
                <a:sym typeface="Fira Sans"/>
              </a:rPr>
              <a:t>Hiển thị màu</a:t>
            </a:r>
            <a:endParaRPr sz="1200">
              <a:latin typeface="Fira Sans"/>
              <a:ea typeface="Fira Sans"/>
              <a:cs typeface="Fira Sans"/>
              <a:sym typeface="Fira Sans"/>
            </a:endParaRPr>
          </a:p>
        </p:txBody>
      </p:sp>
      <p:sp>
        <p:nvSpPr>
          <p:cNvPr id="1459" name="Google Shape;1459;p16"/>
          <p:cNvSpPr txBox="1"/>
          <p:nvPr/>
        </p:nvSpPr>
        <p:spPr>
          <a:xfrm>
            <a:off x="605775" y="2945728"/>
            <a:ext cx="2769000" cy="299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500">
                <a:latin typeface="Fira Sans Medium"/>
                <a:ea typeface="Fira Sans Medium"/>
                <a:cs typeface="Fira Sans Medium"/>
                <a:sym typeface="Fira Sans Medium"/>
              </a:rPr>
              <a:t>Cảm biến con quay hồi quy</a:t>
            </a:r>
          </a:p>
        </p:txBody>
      </p:sp>
      <p:sp>
        <p:nvSpPr>
          <p:cNvPr id="1461" name="Google Shape;1461;p16"/>
          <p:cNvSpPr txBox="1"/>
          <p:nvPr/>
        </p:nvSpPr>
        <p:spPr>
          <a:xfrm>
            <a:off x="605787" y="4107724"/>
            <a:ext cx="2769000" cy="299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500">
                <a:latin typeface="Fira Sans Medium"/>
                <a:ea typeface="Fira Sans Medium"/>
                <a:cs typeface="Fira Sans Medium"/>
                <a:sym typeface="Fira Sans Medium"/>
              </a:rPr>
              <a:t>Cổng USB</a:t>
            </a:r>
          </a:p>
        </p:txBody>
      </p:sp>
      <p:sp>
        <p:nvSpPr>
          <p:cNvPr id="1462" name="Google Shape;1462;p16"/>
          <p:cNvSpPr txBox="1"/>
          <p:nvPr/>
        </p:nvSpPr>
        <p:spPr>
          <a:xfrm>
            <a:off x="605775" y="4324075"/>
            <a:ext cx="2769000" cy="338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Fira Sans"/>
                <a:ea typeface="Fira Sans"/>
                <a:cs typeface="Fira Sans"/>
                <a:sym typeface="Fira Sans"/>
              </a:rPr>
              <a:t>Cấp nguồn 3V hoặc 5V</a:t>
            </a:r>
            <a:endParaRPr sz="1200">
              <a:latin typeface="Fira Sans"/>
              <a:ea typeface="Fira Sans"/>
              <a:cs typeface="Fira Sans"/>
              <a:sym typeface="Fira Sans"/>
            </a:endParaRPr>
          </a:p>
        </p:txBody>
      </p:sp>
      <p:sp>
        <p:nvSpPr>
          <p:cNvPr id="1463" name="Google Shape;1463;p16"/>
          <p:cNvSpPr txBox="1"/>
          <p:nvPr/>
        </p:nvSpPr>
        <p:spPr>
          <a:xfrm>
            <a:off x="5776500" y="931607"/>
            <a:ext cx="2769000" cy="2991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sz="1500">
                <a:latin typeface="Fira Sans Medium"/>
                <a:ea typeface="Fira Sans Medium"/>
                <a:cs typeface="Fira Sans Medium"/>
                <a:sym typeface="Fira Sans Medium"/>
              </a:rPr>
              <a:t>Micro vi điều khiển (MCU)</a:t>
            </a:r>
          </a:p>
        </p:txBody>
      </p:sp>
      <p:sp>
        <p:nvSpPr>
          <p:cNvPr id="1464" name="Google Shape;1464;p16"/>
          <p:cNvSpPr txBox="1"/>
          <p:nvPr/>
        </p:nvSpPr>
        <p:spPr>
          <a:xfrm>
            <a:off x="5776500" y="1130926"/>
            <a:ext cx="2769000" cy="3384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1200">
                <a:latin typeface="Fira Sans"/>
                <a:ea typeface="Fira Sans"/>
                <a:cs typeface="Fira Sans"/>
                <a:sym typeface="Fira Sans"/>
              </a:rPr>
              <a:t>Tích hợp ROM, RAM, Port truy xuất, giao tiếp ngoại vi trực tiếp trên chip</a:t>
            </a:r>
          </a:p>
        </p:txBody>
      </p:sp>
      <p:sp>
        <p:nvSpPr>
          <p:cNvPr id="1465" name="Google Shape;1465;p16"/>
          <p:cNvSpPr txBox="1"/>
          <p:nvPr/>
        </p:nvSpPr>
        <p:spPr>
          <a:xfrm>
            <a:off x="5776500" y="2272650"/>
            <a:ext cx="2769000" cy="299100"/>
          </a:xfrm>
          <a:prstGeom prst="rect">
            <a:avLst/>
          </a:prstGeom>
          <a:noFill/>
          <a:ln>
            <a:noFill/>
          </a:ln>
        </p:spPr>
        <p:txBody>
          <a:bodyPr spcFirstLastPara="1" wrap="square" lIns="91425" tIns="91425" rIns="91425" bIns="91425" anchor="ctr" anchorCtr="0">
            <a:noAutofit/>
          </a:bodyPr>
          <a:lstStyle/>
          <a:p>
            <a:pPr algn="ctr"/>
            <a:r>
              <a:rPr lang="en" sz="1500">
                <a:latin typeface="Fira Sans Medium"/>
                <a:ea typeface="Fira Sans Medium"/>
                <a:cs typeface="Fira Sans Medium"/>
                <a:sym typeface="Fira Sans Medium"/>
              </a:rPr>
              <a:t>6 LED &amp; </a:t>
            </a:r>
            <a:r>
              <a:rPr lang="en-US" sz="1500">
                <a:latin typeface="Fira Sans Medium"/>
                <a:ea typeface="Fira Sans Medium"/>
                <a:cs typeface="Fira Sans Medium"/>
                <a:sym typeface="Fira Sans Medium"/>
              </a:rPr>
              <a:t>2 nút bấm</a:t>
            </a:r>
          </a:p>
          <a:p>
            <a:pPr marL="0" lvl="0" indent="0" algn="ctr" rtl="0">
              <a:spcBef>
                <a:spcPts val="0"/>
              </a:spcBef>
              <a:spcAft>
                <a:spcPts val="0"/>
              </a:spcAft>
              <a:buNone/>
            </a:pPr>
            <a:endParaRPr sz="1500">
              <a:latin typeface="Fira Sans Medium"/>
              <a:ea typeface="Fira Sans Medium"/>
              <a:cs typeface="Fira Sans Medium"/>
              <a:sym typeface="Fira Sans Medium"/>
            </a:endParaRPr>
          </a:p>
        </p:txBody>
      </p:sp>
      <p:sp>
        <p:nvSpPr>
          <p:cNvPr id="1467" name="Google Shape;1467;p16"/>
          <p:cNvSpPr txBox="1"/>
          <p:nvPr/>
        </p:nvSpPr>
        <p:spPr>
          <a:xfrm>
            <a:off x="5776500" y="3562628"/>
            <a:ext cx="2769000" cy="299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500">
                <a:latin typeface="Fira Sans Medium"/>
                <a:ea typeface="Fira Sans Medium"/>
                <a:cs typeface="Fira Sans Medium"/>
                <a:sym typeface="Fira Sans Medium"/>
              </a:rPr>
              <a:t>Cổng kết nối USB OTG</a:t>
            </a:r>
          </a:p>
          <a:p>
            <a:pPr marL="0" lvl="0" indent="0" algn="ctr" rtl="0">
              <a:spcBef>
                <a:spcPts val="0"/>
              </a:spcBef>
              <a:spcAft>
                <a:spcPts val="0"/>
              </a:spcAft>
              <a:buNone/>
            </a:pPr>
            <a:r>
              <a:rPr lang="en-US" sz="1500">
                <a:latin typeface="Fira Sans Medium"/>
                <a:ea typeface="Fira Sans Medium"/>
                <a:cs typeface="Fira Sans Medium"/>
                <a:sym typeface="Fira Sans Medium"/>
              </a:rPr>
              <a:t>với chuẩn micro-AB</a:t>
            </a:r>
          </a:p>
        </p:txBody>
      </p:sp>
      <p:sp>
        <p:nvSpPr>
          <p:cNvPr id="2" name="Google Shape;1460;p16">
            <a:extLst>
              <a:ext uri="{FF2B5EF4-FFF2-40B4-BE49-F238E27FC236}">
                <a16:creationId xmlns:a16="http://schemas.microsoft.com/office/drawing/2014/main" id="{AE78571F-149B-FF5B-9A15-55FC000ED8B3}"/>
              </a:ext>
            </a:extLst>
          </p:cNvPr>
          <p:cNvSpPr txBox="1"/>
          <p:nvPr/>
        </p:nvSpPr>
        <p:spPr>
          <a:xfrm>
            <a:off x="5776500" y="2330999"/>
            <a:ext cx="2769000" cy="338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Fira Sans"/>
                <a:ea typeface="Fira Sans"/>
                <a:cs typeface="Fira Sans"/>
                <a:sym typeface="Fira Sans"/>
              </a:rPr>
              <a:t>LED1 -&gt; LED6</a:t>
            </a:r>
          </a:p>
          <a:p>
            <a:pPr marL="0" lvl="0" indent="0" algn="ctr" rtl="0">
              <a:spcBef>
                <a:spcPts val="0"/>
              </a:spcBef>
              <a:spcAft>
                <a:spcPts val="0"/>
              </a:spcAft>
              <a:buNone/>
            </a:pPr>
            <a:r>
              <a:rPr lang="en" sz="1200">
                <a:latin typeface="Fira Sans"/>
                <a:ea typeface="Fira Sans"/>
                <a:cs typeface="Fira Sans"/>
                <a:sym typeface="Fira Sans"/>
              </a:rPr>
              <a:t>User và Reset</a:t>
            </a:r>
            <a:endParaRPr sz="1200">
              <a:latin typeface="Fira Sans"/>
              <a:ea typeface="Fira Sans"/>
              <a:cs typeface="Fira Sans"/>
              <a:sym typeface="Fira Sans"/>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diagram of a computer&#10;&#10;Description automatically generated">
            <a:extLst>
              <a:ext uri="{FF2B5EF4-FFF2-40B4-BE49-F238E27FC236}">
                <a16:creationId xmlns:a16="http://schemas.microsoft.com/office/drawing/2014/main" id="{9C50E76F-103E-DCFB-A038-1247F19659B8}"/>
              </a:ext>
            </a:extLst>
          </p:cNvPr>
          <p:cNvPicPr>
            <a:picLocks noChangeAspect="1"/>
          </p:cNvPicPr>
          <p:nvPr/>
        </p:nvPicPr>
        <p:blipFill>
          <a:blip r:embed="rId3"/>
          <a:stretch>
            <a:fillRect/>
          </a:stretch>
        </p:blipFill>
        <p:spPr>
          <a:xfrm>
            <a:off x="2610044" y="999826"/>
            <a:ext cx="3923910" cy="3600165"/>
          </a:xfrm>
          <a:prstGeom prst="rect">
            <a:avLst/>
          </a:prstGeom>
        </p:spPr>
      </p:pic>
      <p:sp>
        <p:nvSpPr>
          <p:cNvPr id="3" name="Google Shape;1456;p16">
            <a:extLst>
              <a:ext uri="{FF2B5EF4-FFF2-40B4-BE49-F238E27FC236}">
                <a16:creationId xmlns:a16="http://schemas.microsoft.com/office/drawing/2014/main" id="{12A7B187-EC03-043C-5629-BC7D0ABB2B9C}"/>
              </a:ext>
            </a:extLst>
          </p:cNvPr>
          <p:cNvSpPr txBox="1"/>
          <p:nvPr/>
        </p:nvSpPr>
        <p:spPr>
          <a:xfrm>
            <a:off x="1659674" y="420806"/>
            <a:ext cx="5824651" cy="481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VN" sz="2800">
                <a:latin typeface="Fira Sans Medium"/>
                <a:ea typeface="Fira Sans Medium"/>
                <a:cs typeface="Fira Sans Medium"/>
                <a:sym typeface="Fira Sans Medium"/>
              </a:rPr>
              <a:t>Sơ đồ khối các thành phần của KIT</a:t>
            </a:r>
            <a:endParaRPr sz="2800">
              <a:solidFill>
                <a:schemeClr val="tx1"/>
              </a:solidFill>
              <a:latin typeface="Fira Sans Medium"/>
              <a:ea typeface="Fira Sans Medium"/>
              <a:cs typeface="Fira Sans Medium"/>
              <a:sym typeface="Fira Sans Medium"/>
            </a:endParaRPr>
          </a:p>
        </p:txBody>
      </p:sp>
    </p:spTree>
    <p:extLst>
      <p:ext uri="{BB962C8B-B14F-4D97-AF65-F5344CB8AC3E}">
        <p14:creationId xmlns:p14="http://schemas.microsoft.com/office/powerpoint/2010/main" val="29570622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456;p16">
            <a:extLst>
              <a:ext uri="{FF2B5EF4-FFF2-40B4-BE49-F238E27FC236}">
                <a16:creationId xmlns:a16="http://schemas.microsoft.com/office/drawing/2014/main" id="{6D8461EE-7627-9FB2-1CC6-BE4A2182F729}"/>
              </a:ext>
            </a:extLst>
          </p:cNvPr>
          <p:cNvSpPr txBox="1"/>
          <p:nvPr/>
        </p:nvSpPr>
        <p:spPr>
          <a:xfrm>
            <a:off x="2585703" y="308839"/>
            <a:ext cx="3972593" cy="481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VN" sz="2800">
                <a:latin typeface="Fira Sans Medium"/>
                <a:ea typeface="Fira Sans Medium"/>
                <a:cs typeface="Fira Sans Medium"/>
                <a:sym typeface="Fira Sans Medium"/>
              </a:rPr>
              <a:t>Xây dựng chương trình</a:t>
            </a:r>
            <a:endParaRPr sz="2800">
              <a:solidFill>
                <a:schemeClr val="tx1"/>
              </a:solidFill>
              <a:latin typeface="Fira Sans Medium"/>
              <a:ea typeface="Fira Sans Medium"/>
              <a:cs typeface="Fira Sans Medium"/>
              <a:sym typeface="Fira Sans Medium"/>
            </a:endParaRPr>
          </a:p>
        </p:txBody>
      </p:sp>
      <p:pic>
        <p:nvPicPr>
          <p:cNvPr id="3" name="Picture 2">
            <a:extLst>
              <a:ext uri="{FF2B5EF4-FFF2-40B4-BE49-F238E27FC236}">
                <a16:creationId xmlns:a16="http://schemas.microsoft.com/office/drawing/2014/main" id="{E4FCC64B-95CE-3DD0-1771-5693FB25EBCF}"/>
              </a:ext>
            </a:extLst>
          </p:cNvPr>
          <p:cNvPicPr>
            <a:picLocks noChangeAspect="1"/>
          </p:cNvPicPr>
          <p:nvPr/>
        </p:nvPicPr>
        <p:blipFill>
          <a:blip r:embed="rId2"/>
          <a:stretch>
            <a:fillRect/>
          </a:stretch>
        </p:blipFill>
        <p:spPr>
          <a:xfrm>
            <a:off x="3459662" y="1157209"/>
            <a:ext cx="5150970" cy="3265501"/>
          </a:xfrm>
          <a:prstGeom prst="rect">
            <a:avLst/>
          </a:prstGeom>
        </p:spPr>
      </p:pic>
      <p:pic>
        <p:nvPicPr>
          <p:cNvPr id="5" name="Picture 4">
            <a:extLst>
              <a:ext uri="{FF2B5EF4-FFF2-40B4-BE49-F238E27FC236}">
                <a16:creationId xmlns:a16="http://schemas.microsoft.com/office/drawing/2014/main" id="{57D4F58C-1813-5FA8-28FB-BCB0249E2A28}"/>
              </a:ext>
            </a:extLst>
          </p:cNvPr>
          <p:cNvPicPr>
            <a:picLocks noChangeAspect="1"/>
          </p:cNvPicPr>
          <p:nvPr/>
        </p:nvPicPr>
        <p:blipFill>
          <a:blip r:embed="rId3"/>
          <a:stretch>
            <a:fillRect/>
          </a:stretch>
        </p:blipFill>
        <p:spPr>
          <a:xfrm>
            <a:off x="920877" y="2134646"/>
            <a:ext cx="1918348" cy="1918348"/>
          </a:xfrm>
          <a:prstGeom prst="rect">
            <a:avLst/>
          </a:prstGeom>
        </p:spPr>
      </p:pic>
      <p:sp>
        <p:nvSpPr>
          <p:cNvPr id="6" name="TextBox 5">
            <a:extLst>
              <a:ext uri="{FF2B5EF4-FFF2-40B4-BE49-F238E27FC236}">
                <a16:creationId xmlns:a16="http://schemas.microsoft.com/office/drawing/2014/main" id="{3BBB6B4C-4B81-0B04-6CE2-98AECBA68A11}"/>
              </a:ext>
            </a:extLst>
          </p:cNvPr>
          <p:cNvSpPr txBox="1"/>
          <p:nvPr/>
        </p:nvSpPr>
        <p:spPr>
          <a:xfrm>
            <a:off x="533368" y="1464906"/>
            <a:ext cx="2693366" cy="584775"/>
          </a:xfrm>
          <a:prstGeom prst="rect">
            <a:avLst/>
          </a:prstGeom>
          <a:noFill/>
        </p:spPr>
        <p:txBody>
          <a:bodyPr wrap="none" rtlCol="0">
            <a:spAutoFit/>
          </a:bodyPr>
          <a:lstStyle/>
          <a:p>
            <a:r>
              <a:rPr lang="en-VN" sz="3200">
                <a:latin typeface="Calibri Light" panose="020F0302020204030204" pitchFamily="34" charset="0"/>
                <a:cs typeface="Calibri Light" panose="020F0302020204030204" pitchFamily="34" charset="0"/>
              </a:rPr>
              <a:t>Sơ đồ hệ thống</a:t>
            </a:r>
          </a:p>
        </p:txBody>
      </p:sp>
    </p:spTree>
    <p:extLst>
      <p:ext uri="{BB962C8B-B14F-4D97-AF65-F5344CB8AC3E}">
        <p14:creationId xmlns:p14="http://schemas.microsoft.com/office/powerpoint/2010/main" val="27899687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90"/>
        <p:cNvGrpSpPr/>
        <p:nvPr/>
      </p:nvGrpSpPr>
      <p:grpSpPr>
        <a:xfrm>
          <a:off x="0" y="0"/>
          <a:ext cx="0" cy="0"/>
          <a:chOff x="0" y="0"/>
          <a:chExt cx="0" cy="0"/>
        </a:xfrm>
      </p:grpSpPr>
      <p:sp>
        <p:nvSpPr>
          <p:cNvPr id="1691" name="Google Shape;1691;p21"/>
          <p:cNvSpPr/>
          <p:nvPr/>
        </p:nvSpPr>
        <p:spPr>
          <a:xfrm>
            <a:off x="453154" y="2574646"/>
            <a:ext cx="4432244" cy="76248"/>
          </a:xfrm>
          <a:custGeom>
            <a:avLst/>
            <a:gdLst/>
            <a:ahLst/>
            <a:cxnLst/>
            <a:rect l="l" t="t" r="r" b="b"/>
            <a:pathLst>
              <a:path w="138173" h="2377" extrusionOk="0">
                <a:moveTo>
                  <a:pt x="1" y="1"/>
                </a:moveTo>
                <a:lnTo>
                  <a:pt x="1" y="2376"/>
                </a:lnTo>
                <a:lnTo>
                  <a:pt x="138173" y="2376"/>
                </a:lnTo>
                <a:lnTo>
                  <a:pt x="138173"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21"/>
          <p:cNvSpPr/>
          <p:nvPr/>
        </p:nvSpPr>
        <p:spPr>
          <a:xfrm>
            <a:off x="4800040" y="2499489"/>
            <a:ext cx="267206" cy="225537"/>
          </a:xfrm>
          <a:custGeom>
            <a:avLst/>
            <a:gdLst/>
            <a:ahLst/>
            <a:cxnLst/>
            <a:rect l="l" t="t" r="r" b="b"/>
            <a:pathLst>
              <a:path w="8330" h="7031" extrusionOk="0">
                <a:moveTo>
                  <a:pt x="1" y="0"/>
                </a:moveTo>
                <a:lnTo>
                  <a:pt x="1489" y="3516"/>
                </a:lnTo>
                <a:lnTo>
                  <a:pt x="1" y="7031"/>
                </a:lnTo>
                <a:lnTo>
                  <a:pt x="8330" y="3516"/>
                </a:lnTo>
                <a:lnTo>
                  <a:pt x="1"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21"/>
          <p:cNvSpPr/>
          <p:nvPr/>
        </p:nvSpPr>
        <p:spPr>
          <a:xfrm>
            <a:off x="463322" y="891380"/>
            <a:ext cx="4422076" cy="1331826"/>
          </a:xfrm>
          <a:custGeom>
            <a:avLst/>
            <a:gdLst/>
            <a:ahLst/>
            <a:cxnLst/>
            <a:rect l="l" t="t" r="r" b="b"/>
            <a:pathLst>
              <a:path w="137856" h="41519" extrusionOk="0">
                <a:moveTo>
                  <a:pt x="129115" y="1"/>
                </a:moveTo>
                <a:lnTo>
                  <a:pt x="98745" y="39143"/>
                </a:lnTo>
                <a:lnTo>
                  <a:pt x="0" y="39143"/>
                </a:lnTo>
                <a:lnTo>
                  <a:pt x="0" y="41519"/>
                </a:lnTo>
                <a:lnTo>
                  <a:pt x="99916" y="41519"/>
                </a:lnTo>
                <a:lnTo>
                  <a:pt x="130287" y="2376"/>
                </a:lnTo>
                <a:lnTo>
                  <a:pt x="137856" y="2376"/>
                </a:lnTo>
                <a:lnTo>
                  <a:pt x="137856" y="1"/>
                </a:ln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21"/>
          <p:cNvSpPr/>
          <p:nvPr/>
        </p:nvSpPr>
        <p:spPr>
          <a:xfrm>
            <a:off x="4800040" y="816222"/>
            <a:ext cx="267206" cy="225537"/>
          </a:xfrm>
          <a:custGeom>
            <a:avLst/>
            <a:gdLst/>
            <a:ahLst/>
            <a:cxnLst/>
            <a:rect l="l" t="t" r="r" b="b"/>
            <a:pathLst>
              <a:path w="8330" h="7031" extrusionOk="0">
                <a:moveTo>
                  <a:pt x="1" y="0"/>
                </a:moveTo>
                <a:lnTo>
                  <a:pt x="1489" y="3515"/>
                </a:lnTo>
                <a:lnTo>
                  <a:pt x="1" y="7031"/>
                </a:lnTo>
                <a:lnTo>
                  <a:pt x="8330" y="3515"/>
                </a:lnTo>
                <a:lnTo>
                  <a:pt x="1" y="0"/>
                </a:ln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21"/>
          <p:cNvSpPr/>
          <p:nvPr/>
        </p:nvSpPr>
        <p:spPr>
          <a:xfrm>
            <a:off x="458254" y="1709163"/>
            <a:ext cx="6277054" cy="738552"/>
          </a:xfrm>
          <a:custGeom>
            <a:avLst/>
            <a:gdLst/>
            <a:ahLst/>
            <a:cxnLst/>
            <a:rect l="l" t="t" r="r" b="b"/>
            <a:pathLst>
              <a:path w="195684" h="23024" extrusionOk="0">
                <a:moveTo>
                  <a:pt x="128608" y="0"/>
                </a:moveTo>
                <a:lnTo>
                  <a:pt x="112837" y="20648"/>
                </a:lnTo>
                <a:lnTo>
                  <a:pt x="0" y="20648"/>
                </a:lnTo>
                <a:lnTo>
                  <a:pt x="0" y="23023"/>
                </a:lnTo>
                <a:lnTo>
                  <a:pt x="114009" y="23023"/>
                </a:lnTo>
                <a:lnTo>
                  <a:pt x="129780" y="2375"/>
                </a:lnTo>
                <a:lnTo>
                  <a:pt x="195683" y="2375"/>
                </a:lnTo>
                <a:lnTo>
                  <a:pt x="195683"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21"/>
          <p:cNvSpPr/>
          <p:nvPr/>
        </p:nvSpPr>
        <p:spPr>
          <a:xfrm>
            <a:off x="6649949" y="1633974"/>
            <a:ext cx="267206" cy="226563"/>
          </a:xfrm>
          <a:custGeom>
            <a:avLst/>
            <a:gdLst/>
            <a:ahLst/>
            <a:cxnLst/>
            <a:rect l="l" t="t" r="r" b="b"/>
            <a:pathLst>
              <a:path w="8330" h="7063" extrusionOk="0">
                <a:moveTo>
                  <a:pt x="0" y="1"/>
                </a:moveTo>
                <a:lnTo>
                  <a:pt x="1489" y="3516"/>
                </a:lnTo>
                <a:lnTo>
                  <a:pt x="0" y="7063"/>
                </a:lnTo>
                <a:lnTo>
                  <a:pt x="0" y="7063"/>
                </a:lnTo>
                <a:lnTo>
                  <a:pt x="8329" y="3516"/>
                </a:lnTo>
                <a:lnTo>
                  <a:pt x="0"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21"/>
          <p:cNvSpPr/>
          <p:nvPr/>
        </p:nvSpPr>
        <p:spPr>
          <a:xfrm>
            <a:off x="463322" y="2782926"/>
            <a:ext cx="6277054" cy="738552"/>
          </a:xfrm>
          <a:custGeom>
            <a:avLst/>
            <a:gdLst/>
            <a:ahLst/>
            <a:cxnLst/>
            <a:rect l="l" t="t" r="r" b="b"/>
            <a:pathLst>
              <a:path w="195684" h="23024" extrusionOk="0">
                <a:moveTo>
                  <a:pt x="0" y="0"/>
                </a:moveTo>
                <a:lnTo>
                  <a:pt x="0" y="2375"/>
                </a:lnTo>
                <a:lnTo>
                  <a:pt x="112837" y="2375"/>
                </a:lnTo>
                <a:lnTo>
                  <a:pt x="128609" y="23023"/>
                </a:lnTo>
                <a:lnTo>
                  <a:pt x="195684" y="23023"/>
                </a:lnTo>
                <a:lnTo>
                  <a:pt x="195684" y="20648"/>
                </a:lnTo>
                <a:lnTo>
                  <a:pt x="129780" y="20648"/>
                </a:lnTo>
                <a:lnTo>
                  <a:pt x="114041" y="0"/>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21"/>
          <p:cNvSpPr/>
          <p:nvPr/>
        </p:nvSpPr>
        <p:spPr>
          <a:xfrm>
            <a:off x="6655018" y="3370072"/>
            <a:ext cx="267206" cy="226563"/>
          </a:xfrm>
          <a:custGeom>
            <a:avLst/>
            <a:gdLst/>
            <a:ahLst/>
            <a:cxnLst/>
            <a:rect l="l" t="t" r="r" b="b"/>
            <a:pathLst>
              <a:path w="8330" h="7063" extrusionOk="0">
                <a:moveTo>
                  <a:pt x="0" y="1"/>
                </a:moveTo>
                <a:lnTo>
                  <a:pt x="1489" y="3516"/>
                </a:lnTo>
                <a:lnTo>
                  <a:pt x="0" y="7063"/>
                </a:lnTo>
                <a:lnTo>
                  <a:pt x="8329" y="3516"/>
                </a:lnTo>
                <a:lnTo>
                  <a:pt x="0" y="1"/>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21"/>
          <p:cNvSpPr/>
          <p:nvPr/>
        </p:nvSpPr>
        <p:spPr>
          <a:xfrm>
            <a:off x="463322" y="2971862"/>
            <a:ext cx="4422076" cy="1331826"/>
          </a:xfrm>
          <a:custGeom>
            <a:avLst/>
            <a:gdLst/>
            <a:ahLst/>
            <a:cxnLst/>
            <a:rect l="l" t="t" r="r" b="b"/>
            <a:pathLst>
              <a:path w="137856" h="41519" extrusionOk="0">
                <a:moveTo>
                  <a:pt x="0" y="1"/>
                </a:moveTo>
                <a:lnTo>
                  <a:pt x="0" y="2376"/>
                </a:lnTo>
                <a:lnTo>
                  <a:pt x="98745" y="2376"/>
                </a:lnTo>
                <a:lnTo>
                  <a:pt x="128767" y="41075"/>
                </a:lnTo>
                <a:lnTo>
                  <a:pt x="129115" y="41518"/>
                </a:lnTo>
                <a:lnTo>
                  <a:pt x="137856" y="41518"/>
                </a:lnTo>
                <a:lnTo>
                  <a:pt x="137856" y="39143"/>
                </a:lnTo>
                <a:lnTo>
                  <a:pt x="130287" y="39143"/>
                </a:lnTo>
                <a:lnTo>
                  <a:pt x="100265" y="476"/>
                </a:lnTo>
                <a:lnTo>
                  <a:pt x="99916" y="1"/>
                </a:ln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21"/>
          <p:cNvSpPr/>
          <p:nvPr/>
        </p:nvSpPr>
        <p:spPr>
          <a:xfrm>
            <a:off x="4800040" y="4153309"/>
            <a:ext cx="267206" cy="225537"/>
          </a:xfrm>
          <a:custGeom>
            <a:avLst/>
            <a:gdLst/>
            <a:ahLst/>
            <a:cxnLst/>
            <a:rect l="l" t="t" r="r" b="b"/>
            <a:pathLst>
              <a:path w="8330" h="7031" extrusionOk="0">
                <a:moveTo>
                  <a:pt x="1" y="0"/>
                </a:moveTo>
                <a:lnTo>
                  <a:pt x="1489" y="3516"/>
                </a:lnTo>
                <a:lnTo>
                  <a:pt x="1" y="7031"/>
                </a:lnTo>
                <a:lnTo>
                  <a:pt x="8330" y="3516"/>
                </a:lnTo>
                <a:lnTo>
                  <a:pt x="1" y="0"/>
                </a:ln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21"/>
          <p:cNvSpPr/>
          <p:nvPr/>
        </p:nvSpPr>
        <p:spPr>
          <a:xfrm>
            <a:off x="936722" y="1416585"/>
            <a:ext cx="2330430" cy="2330398"/>
          </a:xfrm>
          <a:custGeom>
            <a:avLst/>
            <a:gdLst/>
            <a:ahLst/>
            <a:cxnLst/>
            <a:rect l="l" t="t" r="r" b="b"/>
            <a:pathLst>
              <a:path w="72650" h="72649" extrusionOk="0">
                <a:moveTo>
                  <a:pt x="36325" y="0"/>
                </a:moveTo>
                <a:cubicBezTo>
                  <a:pt x="16278" y="0"/>
                  <a:pt x="0" y="16247"/>
                  <a:pt x="0" y="36325"/>
                </a:cubicBezTo>
                <a:cubicBezTo>
                  <a:pt x="0" y="56371"/>
                  <a:pt x="16278" y="72649"/>
                  <a:pt x="36325" y="72649"/>
                </a:cubicBezTo>
                <a:cubicBezTo>
                  <a:pt x="56403" y="72649"/>
                  <a:pt x="72649" y="56371"/>
                  <a:pt x="72649" y="36325"/>
                </a:cubicBezTo>
                <a:cubicBezTo>
                  <a:pt x="72649" y="16247"/>
                  <a:pt x="56403" y="0"/>
                  <a:pt x="36325" y="0"/>
                </a:cubicBezTo>
                <a:close/>
              </a:path>
            </a:pathLst>
          </a:custGeom>
          <a:solidFill>
            <a:srgbClr val="F7F9F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vi-VN" sz="2400" b="1">
                <a:solidFill>
                  <a:srgbClr val="000000"/>
                </a:solidFill>
                <a:effectLst/>
                <a:latin typeface="Calibri Light" panose="020F0302020204030204" pitchFamily="34" charset="0"/>
                <a:ea typeface="Calibri" panose="020F0502020204030204" pitchFamily="34" charset="0"/>
                <a:cs typeface="Calibri Light" panose="020F0302020204030204" pitchFamily="34" charset="0"/>
              </a:rPr>
              <a:t>S</a:t>
            </a:r>
            <a:r>
              <a:rPr lang="en-US" sz="2400" b="1">
                <a:solidFill>
                  <a:srgbClr val="000000"/>
                </a:solidFill>
                <a:effectLst/>
                <a:latin typeface="Calibri Light" panose="020F0302020204030204" pitchFamily="34" charset="0"/>
                <a:ea typeface="Calibri" panose="020F0502020204030204" pitchFamily="34" charset="0"/>
                <a:cs typeface="Calibri Light" panose="020F0302020204030204" pitchFamily="34" charset="0"/>
              </a:rPr>
              <a:t>pace </a:t>
            </a:r>
            <a:r>
              <a:rPr lang="vi-VN" sz="2400" b="1">
                <a:solidFill>
                  <a:srgbClr val="000000"/>
                </a:solidFill>
                <a:effectLst/>
                <a:latin typeface="Calibri Light" panose="020F0302020204030204" pitchFamily="34" charset="0"/>
                <a:ea typeface="Calibri" panose="020F0502020204030204" pitchFamily="34" charset="0"/>
                <a:cs typeface="Calibri Light" panose="020F0302020204030204" pitchFamily="34" charset="0"/>
              </a:rPr>
              <a:t>I</a:t>
            </a:r>
            <a:r>
              <a:rPr lang="en-US" sz="2400" b="1">
                <a:solidFill>
                  <a:srgbClr val="000000"/>
                </a:solidFill>
                <a:effectLst/>
                <a:latin typeface="Calibri Light" panose="020F0302020204030204" pitchFamily="34" charset="0"/>
                <a:ea typeface="Calibri" panose="020F0502020204030204" pitchFamily="34" charset="0"/>
                <a:cs typeface="Calibri Light" panose="020F0302020204030204" pitchFamily="34" charset="0"/>
              </a:rPr>
              <a:t>nvaders</a:t>
            </a:r>
            <a:endParaRPr sz="2400">
              <a:latin typeface="Fira Sans Medium"/>
              <a:ea typeface="Fira Sans Medium"/>
              <a:cs typeface="Fira Sans Medium"/>
              <a:sym typeface="Fira Sans Medium"/>
            </a:endParaRPr>
          </a:p>
        </p:txBody>
      </p:sp>
      <p:sp>
        <p:nvSpPr>
          <p:cNvPr id="1702" name="Google Shape;1702;p21"/>
          <p:cNvSpPr/>
          <p:nvPr/>
        </p:nvSpPr>
        <p:spPr>
          <a:xfrm>
            <a:off x="5156613" y="3765235"/>
            <a:ext cx="1673162" cy="971210"/>
          </a:xfrm>
          <a:custGeom>
            <a:avLst/>
            <a:gdLst/>
            <a:ahLst/>
            <a:cxnLst/>
            <a:rect l="l" t="t" r="r" b="b"/>
            <a:pathLst>
              <a:path w="52160" h="30277" extrusionOk="0">
                <a:moveTo>
                  <a:pt x="4751" y="1"/>
                </a:moveTo>
                <a:cubicBezTo>
                  <a:pt x="2122" y="1"/>
                  <a:pt x="1" y="2154"/>
                  <a:pt x="1" y="4751"/>
                </a:cubicBezTo>
                <a:lnTo>
                  <a:pt x="1" y="25526"/>
                </a:lnTo>
                <a:cubicBezTo>
                  <a:pt x="1" y="28123"/>
                  <a:pt x="2122" y="30276"/>
                  <a:pt x="4751" y="30276"/>
                </a:cubicBezTo>
                <a:lnTo>
                  <a:pt x="47409" y="30276"/>
                </a:lnTo>
                <a:cubicBezTo>
                  <a:pt x="50006" y="30276"/>
                  <a:pt x="52159" y="28123"/>
                  <a:pt x="52159" y="25526"/>
                </a:cubicBezTo>
                <a:lnTo>
                  <a:pt x="52159" y="4751"/>
                </a:lnTo>
                <a:cubicBezTo>
                  <a:pt x="52159" y="2154"/>
                  <a:pt x="50006" y="1"/>
                  <a:pt x="47409" y="1"/>
                </a:cubicBezTo>
                <a:close/>
              </a:path>
            </a:pathLst>
          </a:custGeom>
          <a:solidFill>
            <a:srgbClr val="F7F9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21"/>
          <p:cNvSpPr/>
          <p:nvPr/>
        </p:nvSpPr>
        <p:spPr>
          <a:xfrm>
            <a:off x="5156613" y="3765235"/>
            <a:ext cx="430769" cy="971210"/>
          </a:xfrm>
          <a:custGeom>
            <a:avLst/>
            <a:gdLst/>
            <a:ahLst/>
            <a:cxnLst/>
            <a:rect l="l" t="t" r="r" b="b"/>
            <a:pathLst>
              <a:path w="13429" h="30277" extrusionOk="0">
                <a:moveTo>
                  <a:pt x="4751" y="1"/>
                </a:moveTo>
                <a:cubicBezTo>
                  <a:pt x="2154" y="1"/>
                  <a:pt x="1" y="2154"/>
                  <a:pt x="1" y="4751"/>
                </a:cubicBezTo>
                <a:lnTo>
                  <a:pt x="1" y="25526"/>
                </a:lnTo>
                <a:cubicBezTo>
                  <a:pt x="1" y="28123"/>
                  <a:pt x="2154" y="30276"/>
                  <a:pt x="4751" y="30276"/>
                </a:cubicBezTo>
                <a:lnTo>
                  <a:pt x="13428" y="30276"/>
                </a:lnTo>
                <a:lnTo>
                  <a:pt x="13428" y="1"/>
                </a:lnTo>
                <a:close/>
              </a:path>
            </a:pathLst>
          </a:custGeom>
          <a:solidFill>
            <a:srgbClr val="F2A36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Fira Sans SemiBold"/>
                <a:ea typeface="Fira Sans SemiBold"/>
                <a:cs typeface="Fira Sans SemiBold"/>
                <a:sym typeface="Fira Sans SemiBold"/>
              </a:rPr>
              <a:t>3</a:t>
            </a:r>
            <a:endParaRPr sz="3000">
              <a:solidFill>
                <a:srgbClr val="FFFFFF"/>
              </a:solidFill>
              <a:latin typeface="Fira Sans SemiBold"/>
              <a:ea typeface="Fira Sans SemiBold"/>
              <a:cs typeface="Fira Sans SemiBold"/>
              <a:sym typeface="Fira Sans SemiBold"/>
            </a:endParaRPr>
          </a:p>
        </p:txBody>
      </p:sp>
      <p:sp>
        <p:nvSpPr>
          <p:cNvPr id="1704" name="Google Shape;1704;p21"/>
          <p:cNvSpPr/>
          <p:nvPr/>
        </p:nvSpPr>
        <p:spPr>
          <a:xfrm>
            <a:off x="5156613" y="407000"/>
            <a:ext cx="1760542" cy="976095"/>
          </a:xfrm>
          <a:custGeom>
            <a:avLst/>
            <a:gdLst/>
            <a:ahLst/>
            <a:cxnLst/>
            <a:rect l="l" t="t" r="r" b="b"/>
            <a:pathLst>
              <a:path w="52160" h="30277" extrusionOk="0">
                <a:moveTo>
                  <a:pt x="4751" y="1"/>
                </a:moveTo>
                <a:cubicBezTo>
                  <a:pt x="2122" y="1"/>
                  <a:pt x="1" y="2123"/>
                  <a:pt x="1" y="4751"/>
                </a:cubicBezTo>
                <a:lnTo>
                  <a:pt x="1" y="25526"/>
                </a:lnTo>
                <a:cubicBezTo>
                  <a:pt x="1" y="28123"/>
                  <a:pt x="2122" y="30276"/>
                  <a:pt x="4751" y="30276"/>
                </a:cubicBezTo>
                <a:lnTo>
                  <a:pt x="47409" y="30276"/>
                </a:lnTo>
                <a:cubicBezTo>
                  <a:pt x="50006" y="30276"/>
                  <a:pt x="52159" y="28123"/>
                  <a:pt x="52159" y="25526"/>
                </a:cubicBezTo>
                <a:lnTo>
                  <a:pt x="52159" y="4751"/>
                </a:lnTo>
                <a:cubicBezTo>
                  <a:pt x="52159" y="2123"/>
                  <a:pt x="50006" y="1"/>
                  <a:pt x="47409" y="1"/>
                </a:cubicBezTo>
                <a:close/>
              </a:path>
            </a:pathLst>
          </a:custGeom>
          <a:solidFill>
            <a:srgbClr val="F7F9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21"/>
          <p:cNvSpPr/>
          <p:nvPr/>
        </p:nvSpPr>
        <p:spPr>
          <a:xfrm>
            <a:off x="5156613" y="411885"/>
            <a:ext cx="430769" cy="971210"/>
          </a:xfrm>
          <a:custGeom>
            <a:avLst/>
            <a:gdLst/>
            <a:ahLst/>
            <a:cxnLst/>
            <a:rect l="l" t="t" r="r" b="b"/>
            <a:pathLst>
              <a:path w="13429" h="30277" extrusionOk="0">
                <a:moveTo>
                  <a:pt x="4751" y="1"/>
                </a:moveTo>
                <a:cubicBezTo>
                  <a:pt x="2154" y="1"/>
                  <a:pt x="1" y="2123"/>
                  <a:pt x="1" y="4751"/>
                </a:cubicBezTo>
                <a:lnTo>
                  <a:pt x="1" y="25526"/>
                </a:lnTo>
                <a:cubicBezTo>
                  <a:pt x="1" y="28123"/>
                  <a:pt x="2154" y="30276"/>
                  <a:pt x="4751" y="30276"/>
                </a:cubicBezTo>
                <a:lnTo>
                  <a:pt x="13428" y="30276"/>
                </a:lnTo>
                <a:lnTo>
                  <a:pt x="13428" y="1"/>
                </a:lnTo>
                <a:close/>
              </a:path>
            </a:pathLst>
          </a:custGeom>
          <a:solidFill>
            <a:srgbClr val="F2A36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Fira Sans SemiBold"/>
                <a:ea typeface="Fira Sans SemiBold"/>
                <a:cs typeface="Fira Sans SemiBold"/>
                <a:sym typeface="Fira Sans SemiBold"/>
              </a:rPr>
              <a:t>1</a:t>
            </a:r>
            <a:endParaRPr sz="3000">
              <a:solidFill>
                <a:srgbClr val="FFFFFF"/>
              </a:solidFill>
              <a:latin typeface="Fira Sans SemiBold"/>
              <a:ea typeface="Fira Sans SemiBold"/>
              <a:cs typeface="Fira Sans SemiBold"/>
              <a:sym typeface="Fira Sans SemiBold"/>
            </a:endParaRPr>
          </a:p>
        </p:txBody>
      </p:sp>
      <p:sp>
        <p:nvSpPr>
          <p:cNvPr id="1706" name="Google Shape;1706;p21"/>
          <p:cNvSpPr/>
          <p:nvPr/>
        </p:nvSpPr>
        <p:spPr>
          <a:xfrm>
            <a:off x="5156613" y="2089089"/>
            <a:ext cx="1673162" cy="970184"/>
          </a:xfrm>
          <a:custGeom>
            <a:avLst/>
            <a:gdLst/>
            <a:ahLst/>
            <a:cxnLst/>
            <a:rect l="l" t="t" r="r" b="b"/>
            <a:pathLst>
              <a:path w="52160" h="30245" extrusionOk="0">
                <a:moveTo>
                  <a:pt x="4751" y="0"/>
                </a:moveTo>
                <a:cubicBezTo>
                  <a:pt x="2122" y="0"/>
                  <a:pt x="1" y="2122"/>
                  <a:pt x="1" y="4751"/>
                </a:cubicBezTo>
                <a:lnTo>
                  <a:pt x="1" y="25494"/>
                </a:lnTo>
                <a:cubicBezTo>
                  <a:pt x="1" y="28122"/>
                  <a:pt x="2122" y="30244"/>
                  <a:pt x="4751" y="30244"/>
                </a:cubicBezTo>
                <a:lnTo>
                  <a:pt x="47409" y="30244"/>
                </a:lnTo>
                <a:cubicBezTo>
                  <a:pt x="50006" y="30244"/>
                  <a:pt x="52159" y="28122"/>
                  <a:pt x="52159" y="25494"/>
                </a:cubicBezTo>
                <a:lnTo>
                  <a:pt x="52159" y="4751"/>
                </a:lnTo>
                <a:cubicBezTo>
                  <a:pt x="52159" y="2122"/>
                  <a:pt x="50006" y="0"/>
                  <a:pt x="47409" y="0"/>
                </a:cubicBezTo>
                <a:close/>
              </a:path>
            </a:pathLst>
          </a:custGeom>
          <a:solidFill>
            <a:srgbClr val="F7F9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21"/>
          <p:cNvSpPr/>
          <p:nvPr/>
        </p:nvSpPr>
        <p:spPr>
          <a:xfrm>
            <a:off x="5156613" y="2089089"/>
            <a:ext cx="430769" cy="970184"/>
          </a:xfrm>
          <a:custGeom>
            <a:avLst/>
            <a:gdLst/>
            <a:ahLst/>
            <a:cxnLst/>
            <a:rect l="l" t="t" r="r" b="b"/>
            <a:pathLst>
              <a:path w="13429" h="30245" extrusionOk="0">
                <a:moveTo>
                  <a:pt x="4751" y="0"/>
                </a:moveTo>
                <a:cubicBezTo>
                  <a:pt x="2154" y="0"/>
                  <a:pt x="1" y="2122"/>
                  <a:pt x="1" y="4751"/>
                </a:cubicBezTo>
                <a:lnTo>
                  <a:pt x="1" y="25494"/>
                </a:lnTo>
                <a:cubicBezTo>
                  <a:pt x="1" y="28122"/>
                  <a:pt x="2154" y="30244"/>
                  <a:pt x="4751" y="30244"/>
                </a:cubicBezTo>
                <a:lnTo>
                  <a:pt x="13428" y="30244"/>
                </a:lnTo>
                <a:lnTo>
                  <a:pt x="13428" y="0"/>
                </a:lnTo>
                <a:close/>
              </a:path>
            </a:pathLst>
          </a:custGeom>
          <a:solidFill>
            <a:srgbClr val="CECEC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Fira Sans SemiBold"/>
                <a:ea typeface="Fira Sans SemiBold"/>
                <a:cs typeface="Fira Sans SemiBold"/>
                <a:sym typeface="Fira Sans SemiBold"/>
              </a:rPr>
              <a:t>2</a:t>
            </a:r>
            <a:endParaRPr sz="3000">
              <a:solidFill>
                <a:srgbClr val="FFFFFF"/>
              </a:solidFill>
              <a:latin typeface="Fira Sans SemiBold"/>
              <a:ea typeface="Fira Sans SemiBold"/>
              <a:cs typeface="Fira Sans SemiBold"/>
              <a:sym typeface="Fira Sans SemiBold"/>
            </a:endParaRPr>
          </a:p>
        </p:txBody>
      </p:sp>
      <p:sp>
        <p:nvSpPr>
          <p:cNvPr id="1708" name="Google Shape;1708;p21"/>
          <p:cNvSpPr/>
          <p:nvPr/>
        </p:nvSpPr>
        <p:spPr>
          <a:xfrm>
            <a:off x="7018680" y="1249974"/>
            <a:ext cx="1672168" cy="971210"/>
          </a:xfrm>
          <a:custGeom>
            <a:avLst/>
            <a:gdLst/>
            <a:ahLst/>
            <a:cxnLst/>
            <a:rect l="l" t="t" r="r" b="b"/>
            <a:pathLst>
              <a:path w="52129" h="30277" extrusionOk="0">
                <a:moveTo>
                  <a:pt x="4751" y="1"/>
                </a:moveTo>
                <a:cubicBezTo>
                  <a:pt x="2123" y="1"/>
                  <a:pt x="1" y="2154"/>
                  <a:pt x="1" y="4751"/>
                </a:cubicBezTo>
                <a:lnTo>
                  <a:pt x="1" y="25526"/>
                </a:lnTo>
                <a:cubicBezTo>
                  <a:pt x="1" y="28154"/>
                  <a:pt x="2123" y="30276"/>
                  <a:pt x="4751" y="30276"/>
                </a:cubicBezTo>
                <a:lnTo>
                  <a:pt x="47378" y="30276"/>
                </a:lnTo>
                <a:cubicBezTo>
                  <a:pt x="50006" y="30276"/>
                  <a:pt x="52128" y="28154"/>
                  <a:pt x="52128" y="25526"/>
                </a:cubicBezTo>
                <a:lnTo>
                  <a:pt x="52128" y="4751"/>
                </a:lnTo>
                <a:cubicBezTo>
                  <a:pt x="52128" y="2154"/>
                  <a:pt x="50006" y="1"/>
                  <a:pt x="47378" y="1"/>
                </a:cubicBezTo>
                <a:close/>
              </a:path>
            </a:pathLst>
          </a:custGeom>
          <a:solidFill>
            <a:srgbClr val="F7F9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21"/>
          <p:cNvSpPr/>
          <p:nvPr/>
        </p:nvSpPr>
        <p:spPr>
          <a:xfrm>
            <a:off x="7018680" y="1249974"/>
            <a:ext cx="430769" cy="971210"/>
          </a:xfrm>
          <a:custGeom>
            <a:avLst/>
            <a:gdLst/>
            <a:ahLst/>
            <a:cxnLst/>
            <a:rect l="l" t="t" r="r" b="b"/>
            <a:pathLst>
              <a:path w="13429" h="30277" extrusionOk="0">
                <a:moveTo>
                  <a:pt x="4751" y="1"/>
                </a:moveTo>
                <a:cubicBezTo>
                  <a:pt x="2123" y="1"/>
                  <a:pt x="1" y="2154"/>
                  <a:pt x="1" y="4751"/>
                </a:cubicBezTo>
                <a:lnTo>
                  <a:pt x="1" y="25526"/>
                </a:lnTo>
                <a:cubicBezTo>
                  <a:pt x="1" y="28154"/>
                  <a:pt x="2123" y="30276"/>
                  <a:pt x="4751" y="30276"/>
                </a:cubicBezTo>
                <a:lnTo>
                  <a:pt x="13429" y="30276"/>
                </a:lnTo>
                <a:lnTo>
                  <a:pt x="13429" y="1"/>
                </a:lnTo>
                <a:close/>
              </a:path>
            </a:pathLst>
          </a:custGeom>
          <a:solidFill>
            <a:srgbClr val="22283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Fira Sans SemiBold"/>
                <a:ea typeface="Fira Sans SemiBold"/>
                <a:cs typeface="Fira Sans SemiBold"/>
                <a:sym typeface="Fira Sans SemiBold"/>
              </a:rPr>
              <a:t>4</a:t>
            </a:r>
            <a:endParaRPr sz="3000">
              <a:solidFill>
                <a:srgbClr val="FFFFFF"/>
              </a:solidFill>
              <a:latin typeface="Fira Sans SemiBold"/>
              <a:ea typeface="Fira Sans SemiBold"/>
              <a:cs typeface="Fira Sans SemiBold"/>
              <a:sym typeface="Fira Sans SemiBold"/>
            </a:endParaRPr>
          </a:p>
        </p:txBody>
      </p:sp>
      <p:sp>
        <p:nvSpPr>
          <p:cNvPr id="1710" name="Google Shape;1710;p21"/>
          <p:cNvSpPr/>
          <p:nvPr/>
        </p:nvSpPr>
        <p:spPr>
          <a:xfrm>
            <a:off x="7018680" y="2927178"/>
            <a:ext cx="1672168" cy="971178"/>
          </a:xfrm>
          <a:custGeom>
            <a:avLst/>
            <a:gdLst/>
            <a:ahLst/>
            <a:cxnLst/>
            <a:rect l="l" t="t" r="r" b="b"/>
            <a:pathLst>
              <a:path w="52129" h="30276" extrusionOk="0">
                <a:moveTo>
                  <a:pt x="4751" y="0"/>
                </a:moveTo>
                <a:cubicBezTo>
                  <a:pt x="2123" y="0"/>
                  <a:pt x="1" y="2122"/>
                  <a:pt x="1" y="4750"/>
                </a:cubicBezTo>
                <a:lnTo>
                  <a:pt x="1" y="25525"/>
                </a:lnTo>
                <a:cubicBezTo>
                  <a:pt x="1" y="28122"/>
                  <a:pt x="2123" y="30276"/>
                  <a:pt x="4751" y="30276"/>
                </a:cubicBezTo>
                <a:lnTo>
                  <a:pt x="47378" y="30276"/>
                </a:lnTo>
                <a:cubicBezTo>
                  <a:pt x="50006" y="30276"/>
                  <a:pt x="52128" y="28122"/>
                  <a:pt x="52128" y="25525"/>
                </a:cubicBezTo>
                <a:lnTo>
                  <a:pt x="52128" y="4750"/>
                </a:lnTo>
                <a:cubicBezTo>
                  <a:pt x="52128" y="2122"/>
                  <a:pt x="50006" y="0"/>
                  <a:pt x="47378" y="0"/>
                </a:cubicBezTo>
                <a:close/>
              </a:path>
            </a:pathLst>
          </a:custGeom>
          <a:solidFill>
            <a:srgbClr val="F7F9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21"/>
          <p:cNvSpPr/>
          <p:nvPr/>
        </p:nvSpPr>
        <p:spPr>
          <a:xfrm>
            <a:off x="7018680" y="2927178"/>
            <a:ext cx="430769" cy="971178"/>
          </a:xfrm>
          <a:custGeom>
            <a:avLst/>
            <a:gdLst/>
            <a:ahLst/>
            <a:cxnLst/>
            <a:rect l="l" t="t" r="r" b="b"/>
            <a:pathLst>
              <a:path w="13429" h="30276" extrusionOk="0">
                <a:moveTo>
                  <a:pt x="4751" y="0"/>
                </a:moveTo>
                <a:cubicBezTo>
                  <a:pt x="2123" y="0"/>
                  <a:pt x="1" y="2122"/>
                  <a:pt x="1" y="4750"/>
                </a:cubicBezTo>
                <a:lnTo>
                  <a:pt x="1" y="25525"/>
                </a:lnTo>
                <a:cubicBezTo>
                  <a:pt x="1" y="28122"/>
                  <a:pt x="2123" y="30276"/>
                  <a:pt x="4751" y="30276"/>
                </a:cubicBezTo>
                <a:lnTo>
                  <a:pt x="13429" y="30276"/>
                </a:lnTo>
                <a:lnTo>
                  <a:pt x="13429" y="0"/>
                </a:lnTo>
                <a:close/>
              </a:path>
            </a:pathLst>
          </a:custGeom>
          <a:solidFill>
            <a:srgbClr val="30475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Fira Sans SemiBold"/>
                <a:ea typeface="Fira Sans SemiBold"/>
                <a:cs typeface="Fira Sans SemiBold"/>
                <a:sym typeface="Fira Sans SemiBold"/>
              </a:rPr>
              <a:t>5</a:t>
            </a:r>
            <a:endParaRPr sz="3000">
              <a:solidFill>
                <a:srgbClr val="FFFFFF"/>
              </a:solidFill>
              <a:latin typeface="Fira Sans SemiBold"/>
              <a:ea typeface="Fira Sans SemiBold"/>
              <a:cs typeface="Fira Sans SemiBold"/>
              <a:sym typeface="Fira Sans SemiBold"/>
            </a:endParaRPr>
          </a:p>
        </p:txBody>
      </p:sp>
      <p:sp>
        <p:nvSpPr>
          <p:cNvPr id="1712" name="Google Shape;1712;p21"/>
          <p:cNvSpPr txBox="1"/>
          <p:nvPr/>
        </p:nvSpPr>
        <p:spPr>
          <a:xfrm>
            <a:off x="5587374" y="292256"/>
            <a:ext cx="3093303" cy="665943"/>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200">
                <a:latin typeface="Fira Sans Medium"/>
                <a:ea typeface="Fira Sans Medium"/>
                <a:cs typeface="Fira Sans Medium"/>
                <a:sym typeface="Fira Sans Medium"/>
              </a:rPr>
              <a:t>GameScreenView</a:t>
            </a:r>
          </a:p>
        </p:txBody>
      </p:sp>
      <p:sp>
        <p:nvSpPr>
          <p:cNvPr id="1713" name="Google Shape;1713;p21"/>
          <p:cNvSpPr txBox="1"/>
          <p:nvPr/>
        </p:nvSpPr>
        <p:spPr>
          <a:xfrm>
            <a:off x="5587374" y="776075"/>
            <a:ext cx="1419147" cy="597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vi-VN" sz="1100">
                <a:latin typeface="Fira Sans"/>
                <a:ea typeface="Fira Sans"/>
                <a:cs typeface="Fira Sans"/>
                <a:sym typeface="Fira Sans"/>
              </a:rPr>
              <a:t>Tiếp nhận dữ liệu từ người chơi và hiển thị hình ảnh</a:t>
            </a:r>
            <a:endParaRPr lang="en-US" sz="1100">
              <a:latin typeface="Fira Sans"/>
              <a:ea typeface="Fira Sans"/>
              <a:cs typeface="Fira Sans"/>
              <a:sym typeface="Fira Sans"/>
            </a:endParaRPr>
          </a:p>
        </p:txBody>
      </p:sp>
      <p:sp>
        <p:nvSpPr>
          <p:cNvPr id="1714" name="Google Shape;1714;p21"/>
          <p:cNvSpPr txBox="1"/>
          <p:nvPr/>
        </p:nvSpPr>
        <p:spPr>
          <a:xfrm>
            <a:off x="5587375" y="2088550"/>
            <a:ext cx="1242300" cy="355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200">
                <a:latin typeface="Fira Sans Medium"/>
                <a:ea typeface="Fira Sans Medium"/>
                <a:cs typeface="Fira Sans Medium"/>
                <a:sym typeface="Fira Sans Medium"/>
              </a:rPr>
              <a:t>inputTask</a:t>
            </a:r>
            <a:endParaRPr sz="1200">
              <a:latin typeface="Fira Sans Medium"/>
              <a:ea typeface="Fira Sans Medium"/>
              <a:cs typeface="Fira Sans Medium"/>
              <a:sym typeface="Fira Sans Medium"/>
            </a:endParaRPr>
          </a:p>
        </p:txBody>
      </p:sp>
      <p:sp>
        <p:nvSpPr>
          <p:cNvPr id="1715" name="Google Shape;1715;p21"/>
          <p:cNvSpPr txBox="1"/>
          <p:nvPr/>
        </p:nvSpPr>
        <p:spPr>
          <a:xfrm>
            <a:off x="5566118" y="2397382"/>
            <a:ext cx="1369333" cy="597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vi-VN" sz="1100">
                <a:latin typeface="Fira Sans"/>
                <a:ea typeface="Fira Sans"/>
                <a:cs typeface="Fira Sans"/>
                <a:sym typeface="Fira Sans"/>
              </a:rPr>
              <a:t>Nhận dữ liệu từ người dùng và gửi vào inputQueue để chờ xử lý</a:t>
            </a:r>
            <a:endParaRPr lang="en-US" sz="1100">
              <a:latin typeface="Fira Sans"/>
              <a:ea typeface="Fira Sans"/>
              <a:cs typeface="Fira Sans"/>
              <a:sym typeface="Fira Sans"/>
            </a:endParaRPr>
          </a:p>
        </p:txBody>
      </p:sp>
      <p:sp>
        <p:nvSpPr>
          <p:cNvPr id="1716" name="Google Shape;1716;p21"/>
          <p:cNvSpPr txBox="1"/>
          <p:nvPr/>
        </p:nvSpPr>
        <p:spPr>
          <a:xfrm>
            <a:off x="5587375" y="3727922"/>
            <a:ext cx="1242300" cy="355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200">
                <a:latin typeface="Fira Sans Medium"/>
                <a:ea typeface="Fira Sans Medium"/>
                <a:cs typeface="Fira Sans Medium"/>
                <a:sym typeface="Fira Sans Medium"/>
              </a:rPr>
              <a:t>gameTask</a:t>
            </a:r>
            <a:endParaRPr sz="1200">
              <a:latin typeface="Fira Sans Medium"/>
              <a:ea typeface="Fira Sans Medium"/>
              <a:cs typeface="Fira Sans Medium"/>
              <a:sym typeface="Fira Sans Medium"/>
            </a:endParaRPr>
          </a:p>
        </p:txBody>
      </p:sp>
      <p:sp>
        <p:nvSpPr>
          <p:cNvPr id="1717" name="Google Shape;1717;p21"/>
          <p:cNvSpPr txBox="1"/>
          <p:nvPr/>
        </p:nvSpPr>
        <p:spPr>
          <a:xfrm>
            <a:off x="5587375" y="4088149"/>
            <a:ext cx="1242300" cy="597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vi-VN" sz="1100">
                <a:latin typeface="Fira Sans"/>
                <a:ea typeface="Fira Sans"/>
                <a:cs typeface="Fira Sans"/>
                <a:sym typeface="Fira Sans"/>
              </a:rPr>
              <a:t>Cập nhật thông tin các đối tượng xử lý logic trò chơi</a:t>
            </a:r>
            <a:endParaRPr sz="1100">
              <a:latin typeface="Fira Sans"/>
              <a:ea typeface="Fira Sans"/>
              <a:cs typeface="Fira Sans"/>
              <a:sym typeface="Fira Sans"/>
            </a:endParaRPr>
          </a:p>
        </p:txBody>
      </p:sp>
      <p:sp>
        <p:nvSpPr>
          <p:cNvPr id="1718" name="Google Shape;1718;p21"/>
          <p:cNvSpPr txBox="1"/>
          <p:nvPr/>
        </p:nvSpPr>
        <p:spPr>
          <a:xfrm>
            <a:off x="7455938" y="2875245"/>
            <a:ext cx="1242300" cy="355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200">
                <a:latin typeface="Fira Sans Medium"/>
                <a:ea typeface="Fira Sans Medium"/>
                <a:cs typeface="Fira Sans Medium"/>
                <a:sym typeface="Fira Sans Medium"/>
              </a:rPr>
              <a:t>gameInstance</a:t>
            </a:r>
          </a:p>
        </p:txBody>
      </p:sp>
      <p:sp>
        <p:nvSpPr>
          <p:cNvPr id="1719" name="Google Shape;1719;p21"/>
          <p:cNvSpPr txBox="1"/>
          <p:nvPr/>
        </p:nvSpPr>
        <p:spPr>
          <a:xfrm>
            <a:off x="7435323" y="3222528"/>
            <a:ext cx="1338754" cy="597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vi-VN" sz="1100">
                <a:latin typeface="Fira Sans"/>
                <a:ea typeface="Fira Sans"/>
                <a:cs typeface="Fira Sans"/>
                <a:sym typeface="Fira Sans"/>
              </a:rPr>
              <a:t>Đối tượng trò chơi của chương trình, chứa thông tin về trò chơi</a:t>
            </a:r>
            <a:endParaRPr lang="en-US" sz="1100">
              <a:latin typeface="Fira Sans"/>
              <a:ea typeface="Fira Sans"/>
              <a:cs typeface="Fira Sans"/>
              <a:sym typeface="Fira Sans"/>
            </a:endParaRPr>
          </a:p>
        </p:txBody>
      </p:sp>
      <p:sp>
        <p:nvSpPr>
          <p:cNvPr id="1720" name="Google Shape;1720;p21"/>
          <p:cNvSpPr txBox="1"/>
          <p:nvPr/>
        </p:nvSpPr>
        <p:spPr>
          <a:xfrm>
            <a:off x="7448999" y="1196375"/>
            <a:ext cx="1242300" cy="355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200">
                <a:latin typeface="Fira Sans Medium"/>
                <a:ea typeface="Fira Sans Medium"/>
                <a:cs typeface="Fira Sans Medium"/>
                <a:sym typeface="Fira Sans Medium"/>
              </a:rPr>
              <a:t>inputQueue</a:t>
            </a:r>
            <a:endParaRPr sz="1200">
              <a:latin typeface="Fira Sans Medium"/>
              <a:ea typeface="Fira Sans Medium"/>
              <a:cs typeface="Fira Sans Medium"/>
              <a:sym typeface="Fira Sans Medium"/>
            </a:endParaRPr>
          </a:p>
        </p:txBody>
      </p:sp>
      <p:sp>
        <p:nvSpPr>
          <p:cNvPr id="1721" name="Google Shape;1721;p21"/>
          <p:cNvSpPr txBox="1"/>
          <p:nvPr/>
        </p:nvSpPr>
        <p:spPr>
          <a:xfrm>
            <a:off x="7372333" y="1557293"/>
            <a:ext cx="1420040" cy="597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vi-VN" sz="1100">
                <a:latin typeface="Fira Sans"/>
                <a:ea typeface="Fira Sans"/>
                <a:cs typeface="Fira Sans"/>
                <a:sym typeface="Fira Sans"/>
              </a:rPr>
              <a:t>Chứa dữ liệu được người dung gửi tới trò chơi thông qua các nút bấm</a:t>
            </a:r>
            <a:endParaRPr sz="1100">
              <a:latin typeface="Fira Sans"/>
              <a:ea typeface="Fira Sans"/>
              <a:cs typeface="Fira Sans"/>
              <a:sym typeface="Fira Sans"/>
            </a:endParaRPr>
          </a:p>
        </p:txBody>
      </p:sp>
    </p:spTree>
  </p:cSld>
  <p:clrMapOvr>
    <a:masterClrMapping/>
  </p:clrMapOvr>
</p:sld>
</file>

<file path=ppt/theme/theme1.xml><?xml version="1.0" encoding="utf-8"?>
<a:theme xmlns:a="http://schemas.openxmlformats.org/drawingml/2006/main" name="Technology Infographics by Slidesgo">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895</Words>
  <Application>Microsoft Macintosh PowerPoint</Application>
  <PresentationFormat>On-screen Show (16:9)</PresentationFormat>
  <Paragraphs>122</Paragraphs>
  <Slides>15</Slides>
  <Notes>12</Notes>
  <HiddenSlides>0</HiddenSlides>
  <MMClips>1</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15</vt:i4>
      </vt:variant>
    </vt:vector>
  </HeadingPairs>
  <TitlesOfParts>
    <vt:vector size="25" baseType="lpstr">
      <vt:lpstr>Calibri</vt:lpstr>
      <vt:lpstr>Fira Sans SemiBold</vt:lpstr>
      <vt:lpstr>Fira Sans Extra Condensed Medium</vt:lpstr>
      <vt:lpstr>Fira Sans Medium</vt:lpstr>
      <vt:lpstr>Courier New</vt:lpstr>
      <vt:lpstr>Calibri Light</vt:lpstr>
      <vt:lpstr>Arial</vt:lpstr>
      <vt:lpstr>Fira Sans</vt:lpstr>
      <vt:lpstr>Times New Roman</vt:lpstr>
      <vt:lpstr>Technology Infographics by Slidesgo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TRUONG VAN HIEN 20194276</cp:lastModifiedBy>
  <cp:revision>4</cp:revision>
  <dcterms:modified xsi:type="dcterms:W3CDTF">2023-08-09T18:55:32Z</dcterms:modified>
</cp:coreProperties>
</file>